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handoutMasterIdLst>
    <p:handoutMasterId r:id="rId21"/>
  </p:handoutMasterIdLst>
  <p:sldIdLst>
    <p:sldId id="256" r:id="rId2"/>
    <p:sldId id="267" r:id="rId3"/>
    <p:sldId id="270" r:id="rId4"/>
    <p:sldId id="268" r:id="rId5"/>
    <p:sldId id="271" r:id="rId6"/>
    <p:sldId id="272" r:id="rId7"/>
    <p:sldId id="273" r:id="rId8"/>
    <p:sldId id="274" r:id="rId9"/>
    <p:sldId id="269" r:id="rId10"/>
    <p:sldId id="275" r:id="rId11"/>
    <p:sldId id="276" r:id="rId12"/>
    <p:sldId id="259" r:id="rId13"/>
    <p:sldId id="257" r:id="rId14"/>
    <p:sldId id="260" r:id="rId15"/>
    <p:sldId id="261" r:id="rId16"/>
    <p:sldId id="262" r:id="rId17"/>
    <p:sldId id="264" r:id="rId18"/>
    <p:sldId id="265" r:id="rId19"/>
    <p:sldId id="266" r:id="rId20"/>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6" d="100"/>
          <a:sy n="116" d="100"/>
        </p:scale>
        <p:origin x="39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5BA1DC-3069-4CAF-A41E-C5B9B20B4633}" type="doc">
      <dgm:prSet loTypeId="urn:microsoft.com/office/officeart/2005/8/layout/cycle5" loCatId="cycle" qsTypeId="urn:microsoft.com/office/officeart/2005/8/quickstyle/3d5" qsCatId="3D" csTypeId="urn:microsoft.com/office/officeart/2005/8/colors/colorful2" csCatId="colorful" phldr="1"/>
      <dgm:spPr/>
      <dgm:t>
        <a:bodyPr/>
        <a:lstStyle/>
        <a:p>
          <a:endParaRPr kumimoji="1" lang="ja-JP" altLang="en-US"/>
        </a:p>
      </dgm:t>
    </dgm:pt>
    <dgm:pt modelId="{6F4E1DF3-9E82-4798-8A96-43CDB2836A8E}">
      <dgm:prSet phldrT="[テキスト]"/>
      <dgm:spPr/>
      <dgm:t>
        <a:bodyPr/>
        <a:lstStyle/>
        <a:p>
          <a:r>
            <a:rPr kumimoji="1" lang="en-US" altLang="ja-JP" smtClean="0">
              <a:ln w="12700">
                <a:solidFill>
                  <a:schemeClr val="tx1"/>
                </a:solidFill>
              </a:ln>
              <a:solidFill>
                <a:schemeClr val="tx1"/>
              </a:solidFill>
            </a:rPr>
            <a:t>Party A</a:t>
          </a:r>
          <a:endParaRPr kumimoji="1" lang="ja-JP" altLang="en-US" dirty="0">
            <a:ln w="12700">
              <a:solidFill>
                <a:schemeClr val="tx1"/>
              </a:solidFill>
            </a:ln>
            <a:solidFill>
              <a:schemeClr val="tx1"/>
            </a:solidFill>
          </a:endParaRPr>
        </a:p>
      </dgm:t>
    </dgm:pt>
    <dgm:pt modelId="{91433846-D923-4EDC-BE1E-EDC7F91B7C7E}" type="parTrans" cxnId="{C9D243A1-673A-4C4C-B7AF-E40C9B4DEDAF}">
      <dgm:prSet/>
      <dgm:spPr/>
      <dgm:t>
        <a:bodyPr/>
        <a:lstStyle/>
        <a:p>
          <a:endParaRPr kumimoji="1" lang="ja-JP" altLang="en-US">
            <a:ln w="12700">
              <a:solidFill>
                <a:schemeClr val="tx1"/>
              </a:solidFill>
            </a:ln>
            <a:solidFill>
              <a:schemeClr val="tx1"/>
            </a:solidFill>
          </a:endParaRPr>
        </a:p>
      </dgm:t>
    </dgm:pt>
    <dgm:pt modelId="{06A9B403-5F83-4608-9748-EDB39BB953D3}" type="sibTrans" cxnId="{C9D243A1-673A-4C4C-B7AF-E40C9B4DEDAF}">
      <dgm:prSet/>
      <dgm:spPr/>
      <dgm:t>
        <a:bodyPr/>
        <a:lstStyle/>
        <a:p>
          <a:endParaRPr kumimoji="1" lang="ja-JP" altLang="en-US">
            <a:ln w="12700">
              <a:solidFill>
                <a:schemeClr val="tx1"/>
              </a:solidFill>
            </a:ln>
            <a:solidFill>
              <a:schemeClr val="tx1"/>
            </a:solidFill>
          </a:endParaRPr>
        </a:p>
      </dgm:t>
    </dgm:pt>
    <dgm:pt modelId="{36F49B71-4D65-443F-AC4D-B2CC3082DCA2}">
      <dgm:prSet phldrT="[テキスト]"/>
      <dgm:spPr/>
      <dgm:t>
        <a:bodyPr/>
        <a:lstStyle/>
        <a:p>
          <a:r>
            <a:rPr kumimoji="1" lang="en-US" altLang="ja-JP" smtClean="0">
              <a:ln w="12700">
                <a:solidFill>
                  <a:schemeClr val="tx1"/>
                </a:solidFill>
              </a:ln>
              <a:solidFill>
                <a:schemeClr val="tx1"/>
              </a:solidFill>
            </a:rPr>
            <a:t>B</a:t>
          </a:r>
          <a:endParaRPr kumimoji="1" lang="ja-JP" altLang="en-US" dirty="0">
            <a:ln w="12700">
              <a:solidFill>
                <a:schemeClr val="tx1"/>
              </a:solidFill>
            </a:ln>
            <a:solidFill>
              <a:schemeClr val="tx1"/>
            </a:solidFill>
          </a:endParaRPr>
        </a:p>
      </dgm:t>
    </dgm:pt>
    <dgm:pt modelId="{809D3168-C93C-4824-A3A3-840C805B278E}" type="parTrans" cxnId="{6B1E52B7-BB5B-4912-B750-37808F23BC3F}">
      <dgm:prSet/>
      <dgm:spPr/>
      <dgm:t>
        <a:bodyPr/>
        <a:lstStyle/>
        <a:p>
          <a:endParaRPr kumimoji="1" lang="ja-JP" altLang="en-US">
            <a:ln w="12700">
              <a:solidFill>
                <a:schemeClr val="tx1"/>
              </a:solidFill>
            </a:ln>
            <a:solidFill>
              <a:schemeClr val="tx1"/>
            </a:solidFill>
          </a:endParaRPr>
        </a:p>
      </dgm:t>
    </dgm:pt>
    <dgm:pt modelId="{837A8B1A-1349-43CA-B50F-81CC25C5D58F}" type="sibTrans" cxnId="{6B1E52B7-BB5B-4912-B750-37808F23BC3F}">
      <dgm:prSet/>
      <dgm:spPr/>
      <dgm:t>
        <a:bodyPr/>
        <a:lstStyle/>
        <a:p>
          <a:endParaRPr kumimoji="1" lang="ja-JP" altLang="en-US">
            <a:ln w="12700">
              <a:solidFill>
                <a:schemeClr val="tx1"/>
              </a:solidFill>
            </a:ln>
            <a:solidFill>
              <a:schemeClr val="tx1"/>
            </a:solidFill>
          </a:endParaRPr>
        </a:p>
      </dgm:t>
    </dgm:pt>
    <dgm:pt modelId="{BB0555A1-D0F8-41F3-87B8-1F98390B1A27}">
      <dgm:prSet phldrT="[テキスト]"/>
      <dgm:spPr/>
      <dgm:t>
        <a:bodyPr/>
        <a:lstStyle/>
        <a:p>
          <a:r>
            <a:rPr kumimoji="1" lang="en-US" altLang="ja-JP" smtClean="0">
              <a:ln w="12700">
                <a:solidFill>
                  <a:schemeClr val="tx1"/>
                </a:solidFill>
              </a:ln>
              <a:solidFill>
                <a:schemeClr val="tx1"/>
              </a:solidFill>
            </a:rPr>
            <a:t>C</a:t>
          </a:r>
          <a:endParaRPr kumimoji="1" lang="ja-JP" altLang="en-US" dirty="0">
            <a:ln w="12700">
              <a:solidFill>
                <a:schemeClr val="tx1"/>
              </a:solidFill>
            </a:ln>
            <a:solidFill>
              <a:schemeClr val="tx1"/>
            </a:solidFill>
          </a:endParaRPr>
        </a:p>
      </dgm:t>
    </dgm:pt>
    <dgm:pt modelId="{24B3B635-1887-4D02-826A-9C93130A8CAC}" type="parTrans" cxnId="{FBC97457-6717-4B6B-A103-00A3E0C11D1E}">
      <dgm:prSet/>
      <dgm:spPr/>
      <dgm:t>
        <a:bodyPr/>
        <a:lstStyle/>
        <a:p>
          <a:endParaRPr kumimoji="1" lang="ja-JP" altLang="en-US">
            <a:ln w="12700">
              <a:solidFill>
                <a:schemeClr val="tx1"/>
              </a:solidFill>
            </a:ln>
            <a:solidFill>
              <a:schemeClr val="tx1"/>
            </a:solidFill>
          </a:endParaRPr>
        </a:p>
      </dgm:t>
    </dgm:pt>
    <dgm:pt modelId="{A2B6F80F-D63C-4B4C-B618-CDCB8B945FC5}" type="sibTrans" cxnId="{FBC97457-6717-4B6B-A103-00A3E0C11D1E}">
      <dgm:prSet/>
      <dgm:spPr/>
      <dgm:t>
        <a:bodyPr/>
        <a:lstStyle/>
        <a:p>
          <a:endParaRPr kumimoji="1" lang="ja-JP" altLang="en-US">
            <a:ln w="12700">
              <a:solidFill>
                <a:schemeClr val="tx1"/>
              </a:solidFill>
            </a:ln>
            <a:solidFill>
              <a:schemeClr val="tx1"/>
            </a:solidFill>
          </a:endParaRPr>
        </a:p>
      </dgm:t>
    </dgm:pt>
    <dgm:pt modelId="{BFEFCC91-93C9-454E-9DFB-E15E88957C68}">
      <dgm:prSet phldrT="[テキスト]"/>
      <dgm:spPr/>
      <dgm:t>
        <a:bodyPr/>
        <a:lstStyle/>
        <a:p>
          <a:r>
            <a:rPr kumimoji="1" lang="ja-JP" altLang="en-US" smtClean="0">
              <a:ln w="12700">
                <a:solidFill>
                  <a:schemeClr val="tx1"/>
                </a:solidFill>
              </a:ln>
              <a:solidFill>
                <a:schemeClr val="tx1"/>
              </a:solidFill>
            </a:rPr>
            <a:t>・・・</a:t>
          </a:r>
          <a:endParaRPr kumimoji="1" lang="ja-JP" altLang="en-US" dirty="0">
            <a:ln w="12700">
              <a:solidFill>
                <a:schemeClr val="tx1"/>
              </a:solidFill>
            </a:ln>
            <a:solidFill>
              <a:schemeClr val="tx1"/>
            </a:solidFill>
          </a:endParaRPr>
        </a:p>
      </dgm:t>
    </dgm:pt>
    <dgm:pt modelId="{8FEA0FE0-DAB1-4C33-83E3-4F305E1AB98F}" type="parTrans" cxnId="{96C50587-FC75-4C2D-8328-66F6A95D2967}">
      <dgm:prSet/>
      <dgm:spPr/>
      <dgm:t>
        <a:bodyPr/>
        <a:lstStyle/>
        <a:p>
          <a:endParaRPr kumimoji="1" lang="ja-JP" altLang="en-US">
            <a:ln w="12700">
              <a:solidFill>
                <a:schemeClr val="tx1"/>
              </a:solidFill>
            </a:ln>
            <a:solidFill>
              <a:schemeClr val="tx1"/>
            </a:solidFill>
          </a:endParaRPr>
        </a:p>
      </dgm:t>
    </dgm:pt>
    <dgm:pt modelId="{8A14A7AC-8565-4C2C-8D56-B7AACB59C31A}" type="sibTrans" cxnId="{96C50587-FC75-4C2D-8328-66F6A95D2967}">
      <dgm:prSet/>
      <dgm:spPr/>
      <dgm:t>
        <a:bodyPr/>
        <a:lstStyle/>
        <a:p>
          <a:endParaRPr kumimoji="1" lang="ja-JP" altLang="en-US">
            <a:ln w="12700">
              <a:solidFill>
                <a:schemeClr val="tx1"/>
              </a:solidFill>
            </a:ln>
            <a:solidFill>
              <a:schemeClr val="tx1"/>
            </a:solidFill>
          </a:endParaRPr>
        </a:p>
      </dgm:t>
    </dgm:pt>
    <dgm:pt modelId="{89EA0555-FC04-420F-A995-5202DB7488F8}" type="pres">
      <dgm:prSet presAssocID="{E95BA1DC-3069-4CAF-A41E-C5B9B20B4633}" presName="cycle" presStyleCnt="0">
        <dgm:presLayoutVars>
          <dgm:dir/>
          <dgm:resizeHandles val="exact"/>
        </dgm:presLayoutVars>
      </dgm:prSet>
      <dgm:spPr/>
      <dgm:t>
        <a:bodyPr/>
        <a:lstStyle/>
        <a:p>
          <a:endParaRPr kumimoji="1" lang="ja-JP" altLang="en-US"/>
        </a:p>
      </dgm:t>
    </dgm:pt>
    <dgm:pt modelId="{749D38D0-C893-4900-B8F5-885AA6581C41}" type="pres">
      <dgm:prSet presAssocID="{6F4E1DF3-9E82-4798-8A96-43CDB2836A8E}" presName="node" presStyleLbl="node1" presStyleIdx="0" presStyleCnt="4">
        <dgm:presLayoutVars>
          <dgm:bulletEnabled val="1"/>
        </dgm:presLayoutVars>
      </dgm:prSet>
      <dgm:spPr/>
      <dgm:t>
        <a:bodyPr/>
        <a:lstStyle/>
        <a:p>
          <a:endParaRPr kumimoji="1" lang="ja-JP" altLang="en-US"/>
        </a:p>
      </dgm:t>
    </dgm:pt>
    <dgm:pt modelId="{4AC0301B-B42B-439A-9226-DC12022A5FF5}" type="pres">
      <dgm:prSet presAssocID="{6F4E1DF3-9E82-4798-8A96-43CDB2836A8E}" presName="spNode" presStyleCnt="0"/>
      <dgm:spPr/>
      <dgm:t>
        <a:bodyPr/>
        <a:lstStyle/>
        <a:p>
          <a:endParaRPr kumimoji="1" lang="ja-JP" altLang="en-US"/>
        </a:p>
      </dgm:t>
    </dgm:pt>
    <dgm:pt modelId="{9661E9DC-0A24-4CC9-8D1B-1787AB844840}" type="pres">
      <dgm:prSet presAssocID="{06A9B403-5F83-4608-9748-EDB39BB953D3}" presName="sibTrans" presStyleLbl="sibTrans1D1" presStyleIdx="0" presStyleCnt="4"/>
      <dgm:spPr/>
      <dgm:t>
        <a:bodyPr/>
        <a:lstStyle/>
        <a:p>
          <a:endParaRPr kumimoji="1" lang="ja-JP" altLang="en-US"/>
        </a:p>
      </dgm:t>
    </dgm:pt>
    <dgm:pt modelId="{B12DD4A8-C9FA-456C-9B5B-E278E1A9849A}" type="pres">
      <dgm:prSet presAssocID="{36F49B71-4D65-443F-AC4D-B2CC3082DCA2}" presName="node" presStyleLbl="node1" presStyleIdx="1" presStyleCnt="4">
        <dgm:presLayoutVars>
          <dgm:bulletEnabled val="1"/>
        </dgm:presLayoutVars>
      </dgm:prSet>
      <dgm:spPr/>
      <dgm:t>
        <a:bodyPr/>
        <a:lstStyle/>
        <a:p>
          <a:endParaRPr kumimoji="1" lang="ja-JP" altLang="en-US"/>
        </a:p>
      </dgm:t>
    </dgm:pt>
    <dgm:pt modelId="{B05FF3C6-80FC-4AA7-A83D-50E515CD47AA}" type="pres">
      <dgm:prSet presAssocID="{36F49B71-4D65-443F-AC4D-B2CC3082DCA2}" presName="spNode" presStyleCnt="0"/>
      <dgm:spPr/>
      <dgm:t>
        <a:bodyPr/>
        <a:lstStyle/>
        <a:p>
          <a:endParaRPr kumimoji="1" lang="ja-JP" altLang="en-US"/>
        </a:p>
      </dgm:t>
    </dgm:pt>
    <dgm:pt modelId="{88CEFD92-857B-43D0-8C82-7B92FCE0050E}" type="pres">
      <dgm:prSet presAssocID="{837A8B1A-1349-43CA-B50F-81CC25C5D58F}" presName="sibTrans" presStyleLbl="sibTrans1D1" presStyleIdx="1" presStyleCnt="4"/>
      <dgm:spPr/>
      <dgm:t>
        <a:bodyPr/>
        <a:lstStyle/>
        <a:p>
          <a:endParaRPr kumimoji="1" lang="ja-JP" altLang="en-US"/>
        </a:p>
      </dgm:t>
    </dgm:pt>
    <dgm:pt modelId="{B33AF496-D6E9-4B80-B9E3-22DAAA19060A}" type="pres">
      <dgm:prSet presAssocID="{BB0555A1-D0F8-41F3-87B8-1F98390B1A27}" presName="node" presStyleLbl="node1" presStyleIdx="2" presStyleCnt="4">
        <dgm:presLayoutVars>
          <dgm:bulletEnabled val="1"/>
        </dgm:presLayoutVars>
      </dgm:prSet>
      <dgm:spPr/>
      <dgm:t>
        <a:bodyPr/>
        <a:lstStyle/>
        <a:p>
          <a:endParaRPr kumimoji="1" lang="ja-JP" altLang="en-US"/>
        </a:p>
      </dgm:t>
    </dgm:pt>
    <dgm:pt modelId="{D43C349A-7243-477D-B225-293E9C1FE776}" type="pres">
      <dgm:prSet presAssocID="{BB0555A1-D0F8-41F3-87B8-1F98390B1A27}" presName="spNode" presStyleCnt="0"/>
      <dgm:spPr/>
      <dgm:t>
        <a:bodyPr/>
        <a:lstStyle/>
        <a:p>
          <a:endParaRPr kumimoji="1" lang="ja-JP" altLang="en-US"/>
        </a:p>
      </dgm:t>
    </dgm:pt>
    <dgm:pt modelId="{B68A5977-779D-4E5C-95E1-56D0BEE8ED42}" type="pres">
      <dgm:prSet presAssocID="{A2B6F80F-D63C-4B4C-B618-CDCB8B945FC5}" presName="sibTrans" presStyleLbl="sibTrans1D1" presStyleIdx="2" presStyleCnt="4"/>
      <dgm:spPr/>
      <dgm:t>
        <a:bodyPr/>
        <a:lstStyle/>
        <a:p>
          <a:endParaRPr kumimoji="1" lang="ja-JP" altLang="en-US"/>
        </a:p>
      </dgm:t>
    </dgm:pt>
    <dgm:pt modelId="{3E1C5B06-A6DC-4351-8654-9ADBB0EB5D08}" type="pres">
      <dgm:prSet presAssocID="{BFEFCC91-93C9-454E-9DFB-E15E88957C68}" presName="node" presStyleLbl="node1" presStyleIdx="3" presStyleCnt="4">
        <dgm:presLayoutVars>
          <dgm:bulletEnabled val="1"/>
        </dgm:presLayoutVars>
      </dgm:prSet>
      <dgm:spPr/>
      <dgm:t>
        <a:bodyPr/>
        <a:lstStyle/>
        <a:p>
          <a:endParaRPr kumimoji="1" lang="ja-JP" altLang="en-US"/>
        </a:p>
      </dgm:t>
    </dgm:pt>
    <dgm:pt modelId="{268FDE7D-FC7A-4784-90DD-350D50E887D5}" type="pres">
      <dgm:prSet presAssocID="{BFEFCC91-93C9-454E-9DFB-E15E88957C68}" presName="spNode" presStyleCnt="0"/>
      <dgm:spPr/>
      <dgm:t>
        <a:bodyPr/>
        <a:lstStyle/>
        <a:p>
          <a:endParaRPr kumimoji="1" lang="ja-JP" altLang="en-US"/>
        </a:p>
      </dgm:t>
    </dgm:pt>
    <dgm:pt modelId="{0B3A6A3A-94E6-4B7A-8BF9-63CF7E68C868}" type="pres">
      <dgm:prSet presAssocID="{8A14A7AC-8565-4C2C-8D56-B7AACB59C31A}" presName="sibTrans" presStyleLbl="sibTrans1D1" presStyleIdx="3" presStyleCnt="4"/>
      <dgm:spPr/>
      <dgm:t>
        <a:bodyPr/>
        <a:lstStyle/>
        <a:p>
          <a:endParaRPr kumimoji="1" lang="ja-JP" altLang="en-US"/>
        </a:p>
      </dgm:t>
    </dgm:pt>
  </dgm:ptLst>
  <dgm:cxnLst>
    <dgm:cxn modelId="{96C50587-FC75-4C2D-8328-66F6A95D2967}" srcId="{E95BA1DC-3069-4CAF-A41E-C5B9B20B4633}" destId="{BFEFCC91-93C9-454E-9DFB-E15E88957C68}" srcOrd="3" destOrd="0" parTransId="{8FEA0FE0-DAB1-4C33-83E3-4F305E1AB98F}" sibTransId="{8A14A7AC-8565-4C2C-8D56-B7AACB59C31A}"/>
    <dgm:cxn modelId="{6B1E52B7-BB5B-4912-B750-37808F23BC3F}" srcId="{E95BA1DC-3069-4CAF-A41E-C5B9B20B4633}" destId="{36F49B71-4D65-443F-AC4D-B2CC3082DCA2}" srcOrd="1" destOrd="0" parTransId="{809D3168-C93C-4824-A3A3-840C805B278E}" sibTransId="{837A8B1A-1349-43CA-B50F-81CC25C5D58F}"/>
    <dgm:cxn modelId="{15EB118A-579F-4153-ACDB-A8A58ACA5079}" type="presOf" srcId="{BFEFCC91-93C9-454E-9DFB-E15E88957C68}" destId="{3E1C5B06-A6DC-4351-8654-9ADBB0EB5D08}" srcOrd="0" destOrd="0" presId="urn:microsoft.com/office/officeart/2005/8/layout/cycle5"/>
    <dgm:cxn modelId="{2D3BEFBE-E141-4D54-8D04-36BC6599BD07}" type="presOf" srcId="{E95BA1DC-3069-4CAF-A41E-C5B9B20B4633}" destId="{89EA0555-FC04-420F-A995-5202DB7488F8}" srcOrd="0" destOrd="0" presId="urn:microsoft.com/office/officeart/2005/8/layout/cycle5"/>
    <dgm:cxn modelId="{211615C2-4240-447D-9971-D2AFFD62AD4B}" type="presOf" srcId="{36F49B71-4D65-443F-AC4D-B2CC3082DCA2}" destId="{B12DD4A8-C9FA-456C-9B5B-E278E1A9849A}" srcOrd="0" destOrd="0" presId="urn:microsoft.com/office/officeart/2005/8/layout/cycle5"/>
    <dgm:cxn modelId="{220C8EBB-12A3-42F3-969D-100339A99ECD}" type="presOf" srcId="{837A8B1A-1349-43CA-B50F-81CC25C5D58F}" destId="{88CEFD92-857B-43D0-8C82-7B92FCE0050E}" srcOrd="0" destOrd="0" presId="urn:microsoft.com/office/officeart/2005/8/layout/cycle5"/>
    <dgm:cxn modelId="{FBC97457-6717-4B6B-A103-00A3E0C11D1E}" srcId="{E95BA1DC-3069-4CAF-A41E-C5B9B20B4633}" destId="{BB0555A1-D0F8-41F3-87B8-1F98390B1A27}" srcOrd="2" destOrd="0" parTransId="{24B3B635-1887-4D02-826A-9C93130A8CAC}" sibTransId="{A2B6F80F-D63C-4B4C-B618-CDCB8B945FC5}"/>
    <dgm:cxn modelId="{E1E1BCE4-9DA6-40DC-8BC8-039B92D4236A}" type="presOf" srcId="{06A9B403-5F83-4608-9748-EDB39BB953D3}" destId="{9661E9DC-0A24-4CC9-8D1B-1787AB844840}" srcOrd="0" destOrd="0" presId="urn:microsoft.com/office/officeart/2005/8/layout/cycle5"/>
    <dgm:cxn modelId="{69B1D7CC-9C81-4488-B90B-FA95F2C6C0C5}" type="presOf" srcId="{A2B6F80F-D63C-4B4C-B618-CDCB8B945FC5}" destId="{B68A5977-779D-4E5C-95E1-56D0BEE8ED42}" srcOrd="0" destOrd="0" presId="urn:microsoft.com/office/officeart/2005/8/layout/cycle5"/>
    <dgm:cxn modelId="{C9D243A1-673A-4C4C-B7AF-E40C9B4DEDAF}" srcId="{E95BA1DC-3069-4CAF-A41E-C5B9B20B4633}" destId="{6F4E1DF3-9E82-4798-8A96-43CDB2836A8E}" srcOrd="0" destOrd="0" parTransId="{91433846-D923-4EDC-BE1E-EDC7F91B7C7E}" sibTransId="{06A9B403-5F83-4608-9748-EDB39BB953D3}"/>
    <dgm:cxn modelId="{F137B82E-81D9-42CE-A543-173DD0F17E2E}" type="presOf" srcId="{8A14A7AC-8565-4C2C-8D56-B7AACB59C31A}" destId="{0B3A6A3A-94E6-4B7A-8BF9-63CF7E68C868}" srcOrd="0" destOrd="0" presId="urn:microsoft.com/office/officeart/2005/8/layout/cycle5"/>
    <dgm:cxn modelId="{BBCB7084-8A48-4E1D-9F6C-C6BE58735B8C}" type="presOf" srcId="{6F4E1DF3-9E82-4798-8A96-43CDB2836A8E}" destId="{749D38D0-C893-4900-B8F5-885AA6581C41}" srcOrd="0" destOrd="0" presId="urn:microsoft.com/office/officeart/2005/8/layout/cycle5"/>
    <dgm:cxn modelId="{18C12910-270A-471F-98D3-2146C6DB4D5B}" type="presOf" srcId="{BB0555A1-D0F8-41F3-87B8-1F98390B1A27}" destId="{B33AF496-D6E9-4B80-B9E3-22DAAA19060A}" srcOrd="0" destOrd="0" presId="urn:microsoft.com/office/officeart/2005/8/layout/cycle5"/>
    <dgm:cxn modelId="{E9B7DB2D-9BBA-4E05-B203-AA44E4A740EF}" type="presParOf" srcId="{89EA0555-FC04-420F-A995-5202DB7488F8}" destId="{749D38D0-C893-4900-B8F5-885AA6581C41}" srcOrd="0" destOrd="0" presId="urn:microsoft.com/office/officeart/2005/8/layout/cycle5"/>
    <dgm:cxn modelId="{E94A37BA-90DD-4209-9D69-981A568640B5}" type="presParOf" srcId="{89EA0555-FC04-420F-A995-5202DB7488F8}" destId="{4AC0301B-B42B-439A-9226-DC12022A5FF5}" srcOrd="1" destOrd="0" presId="urn:microsoft.com/office/officeart/2005/8/layout/cycle5"/>
    <dgm:cxn modelId="{2EFA9431-074D-48E7-8E07-F41211E83E53}" type="presParOf" srcId="{89EA0555-FC04-420F-A995-5202DB7488F8}" destId="{9661E9DC-0A24-4CC9-8D1B-1787AB844840}" srcOrd="2" destOrd="0" presId="urn:microsoft.com/office/officeart/2005/8/layout/cycle5"/>
    <dgm:cxn modelId="{A3A525D9-B6FF-4B2C-862E-9C104AB05637}" type="presParOf" srcId="{89EA0555-FC04-420F-A995-5202DB7488F8}" destId="{B12DD4A8-C9FA-456C-9B5B-E278E1A9849A}" srcOrd="3" destOrd="0" presId="urn:microsoft.com/office/officeart/2005/8/layout/cycle5"/>
    <dgm:cxn modelId="{89FE414E-D9E7-402D-9952-3DB9F04A2005}" type="presParOf" srcId="{89EA0555-FC04-420F-A995-5202DB7488F8}" destId="{B05FF3C6-80FC-4AA7-A83D-50E515CD47AA}" srcOrd="4" destOrd="0" presId="urn:microsoft.com/office/officeart/2005/8/layout/cycle5"/>
    <dgm:cxn modelId="{8BA39F0A-F57C-49D8-83D1-07D2C6869AD4}" type="presParOf" srcId="{89EA0555-FC04-420F-A995-5202DB7488F8}" destId="{88CEFD92-857B-43D0-8C82-7B92FCE0050E}" srcOrd="5" destOrd="0" presId="urn:microsoft.com/office/officeart/2005/8/layout/cycle5"/>
    <dgm:cxn modelId="{C944646A-017B-4BB1-8743-46CEDA97F768}" type="presParOf" srcId="{89EA0555-FC04-420F-A995-5202DB7488F8}" destId="{B33AF496-D6E9-4B80-B9E3-22DAAA19060A}" srcOrd="6" destOrd="0" presId="urn:microsoft.com/office/officeart/2005/8/layout/cycle5"/>
    <dgm:cxn modelId="{8804529B-AC9F-47AB-9F35-B050F9702F31}" type="presParOf" srcId="{89EA0555-FC04-420F-A995-5202DB7488F8}" destId="{D43C349A-7243-477D-B225-293E9C1FE776}" srcOrd="7" destOrd="0" presId="urn:microsoft.com/office/officeart/2005/8/layout/cycle5"/>
    <dgm:cxn modelId="{B82CD4A7-5378-45DF-A605-C0FADEFAAD53}" type="presParOf" srcId="{89EA0555-FC04-420F-A995-5202DB7488F8}" destId="{B68A5977-779D-4E5C-95E1-56D0BEE8ED42}" srcOrd="8" destOrd="0" presId="urn:microsoft.com/office/officeart/2005/8/layout/cycle5"/>
    <dgm:cxn modelId="{94BC47F9-1DAF-415D-8381-4FEBFCB5D5A4}" type="presParOf" srcId="{89EA0555-FC04-420F-A995-5202DB7488F8}" destId="{3E1C5B06-A6DC-4351-8654-9ADBB0EB5D08}" srcOrd="9" destOrd="0" presId="urn:microsoft.com/office/officeart/2005/8/layout/cycle5"/>
    <dgm:cxn modelId="{9A5B0A83-B5A1-49F3-A7E0-9DEB7C9F1EB9}" type="presParOf" srcId="{89EA0555-FC04-420F-A995-5202DB7488F8}" destId="{268FDE7D-FC7A-4784-90DD-350D50E887D5}" srcOrd="10" destOrd="0" presId="urn:microsoft.com/office/officeart/2005/8/layout/cycle5"/>
    <dgm:cxn modelId="{575AD96D-4A02-4AC5-AE61-27278EFE434A}" type="presParOf" srcId="{89EA0555-FC04-420F-A995-5202DB7488F8}" destId="{0B3A6A3A-94E6-4B7A-8BF9-63CF7E68C86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2D3274-4D5F-476B-96BC-F8A8CCE282E7}" type="doc">
      <dgm:prSet loTypeId="urn:microsoft.com/office/officeart/2005/8/layout/cycle5" loCatId="cycle" qsTypeId="urn:microsoft.com/office/officeart/2005/8/quickstyle/3d5" qsCatId="3D" csTypeId="urn:microsoft.com/office/officeart/2005/8/colors/colorful5" csCatId="colorful" phldr="1"/>
      <dgm:spPr/>
      <dgm:t>
        <a:bodyPr/>
        <a:lstStyle/>
        <a:p>
          <a:endParaRPr kumimoji="1" lang="ja-JP" altLang="en-US"/>
        </a:p>
      </dgm:t>
    </dgm:pt>
    <dgm:pt modelId="{FF8566AD-A9A9-4F99-BEFD-1A97DD1BDDA9}">
      <dgm:prSet phldrT="[テキスト]"/>
      <dgm:spPr/>
      <dgm:t>
        <a:bodyPr/>
        <a:lstStyle/>
        <a:p>
          <a:r>
            <a:rPr kumimoji="1" lang="en-US" altLang="ja-JP" smtClean="0">
              <a:ln w="12700">
                <a:solidFill>
                  <a:schemeClr val="tx1"/>
                </a:solidFill>
              </a:ln>
              <a:solidFill>
                <a:schemeClr val="tx1"/>
              </a:solidFill>
            </a:rPr>
            <a:t>Party A</a:t>
          </a:r>
          <a:endParaRPr kumimoji="1" lang="ja-JP" altLang="en-US" dirty="0">
            <a:ln w="12700">
              <a:solidFill>
                <a:schemeClr val="tx1"/>
              </a:solidFill>
            </a:ln>
            <a:solidFill>
              <a:schemeClr val="tx1"/>
            </a:solidFill>
          </a:endParaRPr>
        </a:p>
      </dgm:t>
    </dgm:pt>
    <dgm:pt modelId="{23D761B7-BE7A-469B-BBD3-69A631491D04}" type="parTrans" cxnId="{14AD803F-AB80-4C4E-BD35-542A62CF155E}">
      <dgm:prSet/>
      <dgm:spPr/>
      <dgm:t>
        <a:bodyPr/>
        <a:lstStyle/>
        <a:p>
          <a:endParaRPr kumimoji="1" lang="ja-JP" altLang="en-US">
            <a:ln w="12700">
              <a:solidFill>
                <a:schemeClr val="tx1"/>
              </a:solidFill>
            </a:ln>
            <a:solidFill>
              <a:schemeClr val="tx1"/>
            </a:solidFill>
          </a:endParaRPr>
        </a:p>
      </dgm:t>
    </dgm:pt>
    <dgm:pt modelId="{AF8CC023-5D1C-4B91-B718-8CE4EDDB71DB}" type="sibTrans" cxnId="{14AD803F-AB80-4C4E-BD35-542A62CF155E}">
      <dgm:prSet/>
      <dgm:spPr/>
      <dgm:t>
        <a:bodyPr/>
        <a:lstStyle/>
        <a:p>
          <a:endParaRPr kumimoji="1" lang="ja-JP" altLang="en-US">
            <a:ln w="12700">
              <a:solidFill>
                <a:schemeClr val="tx1"/>
              </a:solidFill>
            </a:ln>
            <a:solidFill>
              <a:schemeClr val="tx1"/>
            </a:solidFill>
          </a:endParaRPr>
        </a:p>
      </dgm:t>
    </dgm:pt>
    <dgm:pt modelId="{FE0F467B-13DF-44D1-A326-9F120209E18B}">
      <dgm:prSet phldrT="[テキスト]"/>
      <dgm:spPr/>
      <dgm:t>
        <a:bodyPr/>
        <a:lstStyle/>
        <a:p>
          <a:r>
            <a:rPr kumimoji="1" lang="en-US" altLang="ja-JP" smtClean="0">
              <a:ln w="12700">
                <a:solidFill>
                  <a:schemeClr val="tx1"/>
                </a:solidFill>
              </a:ln>
              <a:solidFill>
                <a:schemeClr val="tx1"/>
              </a:solidFill>
            </a:rPr>
            <a:t>B</a:t>
          </a:r>
          <a:endParaRPr kumimoji="1" lang="ja-JP" altLang="en-US" dirty="0">
            <a:ln w="12700">
              <a:solidFill>
                <a:schemeClr val="tx1"/>
              </a:solidFill>
            </a:ln>
            <a:solidFill>
              <a:schemeClr val="tx1"/>
            </a:solidFill>
          </a:endParaRPr>
        </a:p>
      </dgm:t>
    </dgm:pt>
    <dgm:pt modelId="{5F4411AA-D0C6-4012-81EA-82798B558488}" type="parTrans" cxnId="{C603068C-F8BC-40E4-864E-5E4159D34C8B}">
      <dgm:prSet/>
      <dgm:spPr/>
      <dgm:t>
        <a:bodyPr/>
        <a:lstStyle/>
        <a:p>
          <a:endParaRPr kumimoji="1" lang="ja-JP" altLang="en-US">
            <a:ln w="12700">
              <a:solidFill>
                <a:schemeClr val="tx1"/>
              </a:solidFill>
            </a:ln>
            <a:solidFill>
              <a:schemeClr val="tx1"/>
            </a:solidFill>
          </a:endParaRPr>
        </a:p>
      </dgm:t>
    </dgm:pt>
    <dgm:pt modelId="{F2ED7EEE-B92F-45F6-9A4F-F986D00D9A38}" type="sibTrans" cxnId="{C603068C-F8BC-40E4-864E-5E4159D34C8B}">
      <dgm:prSet/>
      <dgm:spPr/>
      <dgm:t>
        <a:bodyPr/>
        <a:lstStyle/>
        <a:p>
          <a:endParaRPr kumimoji="1" lang="ja-JP" altLang="en-US">
            <a:ln w="12700">
              <a:solidFill>
                <a:schemeClr val="tx1"/>
              </a:solidFill>
            </a:ln>
            <a:solidFill>
              <a:schemeClr val="tx1"/>
            </a:solidFill>
          </a:endParaRPr>
        </a:p>
      </dgm:t>
    </dgm:pt>
    <dgm:pt modelId="{26FFF8F8-1177-47F0-A078-5D37E073BACD}">
      <dgm:prSet phldrT="[テキスト]"/>
      <dgm:spPr/>
      <dgm:t>
        <a:bodyPr/>
        <a:lstStyle/>
        <a:p>
          <a:r>
            <a:rPr kumimoji="1" lang="en-US" altLang="ja-JP" smtClean="0">
              <a:ln w="12700">
                <a:solidFill>
                  <a:schemeClr val="tx1"/>
                </a:solidFill>
              </a:ln>
              <a:solidFill>
                <a:schemeClr val="tx1"/>
              </a:solidFill>
            </a:rPr>
            <a:t>A &amp; B+</a:t>
          </a:r>
          <a:endParaRPr kumimoji="1" lang="ja-JP" altLang="en-US" dirty="0">
            <a:ln w="12700">
              <a:solidFill>
                <a:schemeClr val="tx1"/>
              </a:solidFill>
            </a:ln>
            <a:solidFill>
              <a:schemeClr val="tx1"/>
            </a:solidFill>
          </a:endParaRPr>
        </a:p>
      </dgm:t>
    </dgm:pt>
    <dgm:pt modelId="{5125E33C-A1DF-46DD-A85C-AF75C8ADB66E}" type="parTrans" cxnId="{633B58AA-C741-48BE-B4CB-0B8946B810D3}">
      <dgm:prSet/>
      <dgm:spPr/>
      <dgm:t>
        <a:bodyPr/>
        <a:lstStyle/>
        <a:p>
          <a:endParaRPr kumimoji="1" lang="ja-JP" altLang="en-US">
            <a:ln w="12700">
              <a:solidFill>
                <a:schemeClr val="tx1"/>
              </a:solidFill>
            </a:ln>
            <a:solidFill>
              <a:schemeClr val="tx1"/>
            </a:solidFill>
          </a:endParaRPr>
        </a:p>
      </dgm:t>
    </dgm:pt>
    <dgm:pt modelId="{19495212-EC1C-42DC-B253-E246A9A093F9}" type="sibTrans" cxnId="{633B58AA-C741-48BE-B4CB-0B8946B810D3}">
      <dgm:prSet/>
      <dgm:spPr/>
      <dgm:t>
        <a:bodyPr/>
        <a:lstStyle/>
        <a:p>
          <a:endParaRPr kumimoji="1" lang="ja-JP" altLang="en-US">
            <a:ln w="12700">
              <a:solidFill>
                <a:schemeClr val="tx1"/>
              </a:solidFill>
            </a:ln>
            <a:solidFill>
              <a:schemeClr val="tx1"/>
            </a:solidFill>
          </a:endParaRPr>
        </a:p>
      </dgm:t>
    </dgm:pt>
    <dgm:pt modelId="{156ACCEB-6CD1-4A7A-9894-A586D56D459D}">
      <dgm:prSet phldrT="[テキスト]"/>
      <dgm:spPr/>
      <dgm:t>
        <a:bodyPr/>
        <a:lstStyle/>
        <a:p>
          <a:r>
            <a:rPr kumimoji="1" lang="en-US" altLang="ja-JP" smtClean="0">
              <a:ln w="12700">
                <a:solidFill>
                  <a:schemeClr val="tx1"/>
                </a:solidFill>
              </a:ln>
              <a:solidFill>
                <a:schemeClr val="tx1"/>
              </a:solidFill>
            </a:rPr>
            <a:t>C</a:t>
          </a:r>
          <a:endParaRPr kumimoji="1" lang="ja-JP" altLang="en-US" dirty="0">
            <a:ln w="12700">
              <a:solidFill>
                <a:schemeClr val="tx1"/>
              </a:solidFill>
            </a:ln>
            <a:solidFill>
              <a:schemeClr val="tx1"/>
            </a:solidFill>
          </a:endParaRPr>
        </a:p>
      </dgm:t>
    </dgm:pt>
    <dgm:pt modelId="{9266DDCC-07AC-4A08-A7EB-4553B0A8774B}" type="parTrans" cxnId="{50511FD9-FAA6-47C1-951D-7B9496DD18DF}">
      <dgm:prSet/>
      <dgm:spPr/>
      <dgm:t>
        <a:bodyPr/>
        <a:lstStyle/>
        <a:p>
          <a:endParaRPr kumimoji="1" lang="ja-JP" altLang="en-US">
            <a:ln w="12700">
              <a:solidFill>
                <a:schemeClr val="tx1"/>
              </a:solidFill>
            </a:ln>
            <a:solidFill>
              <a:schemeClr val="tx1"/>
            </a:solidFill>
          </a:endParaRPr>
        </a:p>
      </dgm:t>
    </dgm:pt>
    <dgm:pt modelId="{ACF90578-5B2B-4242-BC5C-EB9C2F8650A2}" type="sibTrans" cxnId="{50511FD9-FAA6-47C1-951D-7B9496DD18DF}">
      <dgm:prSet/>
      <dgm:spPr/>
      <dgm:t>
        <a:bodyPr/>
        <a:lstStyle/>
        <a:p>
          <a:endParaRPr kumimoji="1" lang="ja-JP" altLang="en-US">
            <a:ln w="12700">
              <a:solidFill>
                <a:schemeClr val="tx1"/>
              </a:solidFill>
            </a:ln>
            <a:solidFill>
              <a:schemeClr val="tx1"/>
            </a:solidFill>
          </a:endParaRPr>
        </a:p>
      </dgm:t>
    </dgm:pt>
    <dgm:pt modelId="{B159D3D2-D45F-4101-926D-AF4F1650FE08}">
      <dgm:prSet phldrT="[テキスト]"/>
      <dgm:spPr/>
      <dgm:t>
        <a:bodyPr/>
        <a:lstStyle/>
        <a:p>
          <a:r>
            <a:rPr kumimoji="1" lang="ja-JP" altLang="en-US" smtClean="0">
              <a:ln w="12700">
                <a:solidFill>
                  <a:schemeClr val="tx1"/>
                </a:solidFill>
              </a:ln>
              <a:solidFill>
                <a:schemeClr val="tx1"/>
              </a:solidFill>
            </a:rPr>
            <a:t>・・・</a:t>
          </a:r>
          <a:endParaRPr kumimoji="1" lang="ja-JP" altLang="en-US" dirty="0">
            <a:ln w="12700">
              <a:solidFill>
                <a:schemeClr val="tx1"/>
              </a:solidFill>
            </a:ln>
            <a:solidFill>
              <a:schemeClr val="tx1"/>
            </a:solidFill>
          </a:endParaRPr>
        </a:p>
      </dgm:t>
    </dgm:pt>
    <dgm:pt modelId="{2C507DBF-A6BF-4119-B6F5-AC8BB5943D47}" type="parTrans" cxnId="{BC6AF907-2E07-4EFB-B572-1E66FC8C9B32}">
      <dgm:prSet/>
      <dgm:spPr/>
      <dgm:t>
        <a:bodyPr/>
        <a:lstStyle/>
        <a:p>
          <a:endParaRPr kumimoji="1" lang="ja-JP" altLang="en-US">
            <a:ln w="12700">
              <a:solidFill>
                <a:schemeClr val="tx1"/>
              </a:solidFill>
            </a:ln>
            <a:solidFill>
              <a:schemeClr val="tx1"/>
            </a:solidFill>
          </a:endParaRPr>
        </a:p>
      </dgm:t>
    </dgm:pt>
    <dgm:pt modelId="{F382D5DA-F806-44C0-A136-384E4831AF3D}" type="sibTrans" cxnId="{BC6AF907-2E07-4EFB-B572-1E66FC8C9B32}">
      <dgm:prSet/>
      <dgm:spPr/>
      <dgm:t>
        <a:bodyPr/>
        <a:lstStyle/>
        <a:p>
          <a:endParaRPr kumimoji="1" lang="ja-JP" altLang="en-US">
            <a:ln w="12700">
              <a:solidFill>
                <a:schemeClr val="tx1"/>
              </a:solidFill>
            </a:ln>
            <a:solidFill>
              <a:schemeClr val="tx1"/>
            </a:solidFill>
          </a:endParaRPr>
        </a:p>
      </dgm:t>
    </dgm:pt>
    <dgm:pt modelId="{43BBA893-FC5F-4CE0-85A9-26E118E3F1CA}" type="pres">
      <dgm:prSet presAssocID="{9A2D3274-4D5F-476B-96BC-F8A8CCE282E7}" presName="cycle" presStyleCnt="0">
        <dgm:presLayoutVars>
          <dgm:dir/>
          <dgm:resizeHandles val="exact"/>
        </dgm:presLayoutVars>
      </dgm:prSet>
      <dgm:spPr/>
      <dgm:t>
        <a:bodyPr/>
        <a:lstStyle/>
        <a:p>
          <a:endParaRPr kumimoji="1" lang="ja-JP" altLang="en-US"/>
        </a:p>
      </dgm:t>
    </dgm:pt>
    <dgm:pt modelId="{7AC86131-BFD8-4CF6-ADB6-58DB691B7462}" type="pres">
      <dgm:prSet presAssocID="{FF8566AD-A9A9-4F99-BEFD-1A97DD1BDDA9}" presName="node" presStyleLbl="node1" presStyleIdx="0" presStyleCnt="5">
        <dgm:presLayoutVars>
          <dgm:bulletEnabled val="1"/>
        </dgm:presLayoutVars>
      </dgm:prSet>
      <dgm:spPr/>
      <dgm:t>
        <a:bodyPr/>
        <a:lstStyle/>
        <a:p>
          <a:endParaRPr kumimoji="1" lang="ja-JP" altLang="en-US"/>
        </a:p>
      </dgm:t>
    </dgm:pt>
    <dgm:pt modelId="{90652F7F-63F7-4565-9CC2-9FBE1E1DE084}" type="pres">
      <dgm:prSet presAssocID="{FF8566AD-A9A9-4F99-BEFD-1A97DD1BDDA9}" presName="spNode" presStyleCnt="0"/>
      <dgm:spPr/>
      <dgm:t>
        <a:bodyPr/>
        <a:lstStyle/>
        <a:p>
          <a:endParaRPr kumimoji="1" lang="ja-JP" altLang="en-US"/>
        </a:p>
      </dgm:t>
    </dgm:pt>
    <dgm:pt modelId="{BC1F41D2-9F0D-422B-81A9-473D62A8B011}" type="pres">
      <dgm:prSet presAssocID="{AF8CC023-5D1C-4B91-B718-8CE4EDDB71DB}" presName="sibTrans" presStyleLbl="sibTrans1D1" presStyleIdx="0" presStyleCnt="5"/>
      <dgm:spPr/>
      <dgm:t>
        <a:bodyPr/>
        <a:lstStyle/>
        <a:p>
          <a:endParaRPr kumimoji="1" lang="ja-JP" altLang="en-US"/>
        </a:p>
      </dgm:t>
    </dgm:pt>
    <dgm:pt modelId="{5D00401D-7220-421F-81CE-7017E330207A}" type="pres">
      <dgm:prSet presAssocID="{FE0F467B-13DF-44D1-A326-9F120209E18B}" presName="node" presStyleLbl="node1" presStyleIdx="1" presStyleCnt="5">
        <dgm:presLayoutVars>
          <dgm:bulletEnabled val="1"/>
        </dgm:presLayoutVars>
      </dgm:prSet>
      <dgm:spPr/>
      <dgm:t>
        <a:bodyPr/>
        <a:lstStyle/>
        <a:p>
          <a:endParaRPr kumimoji="1" lang="ja-JP" altLang="en-US"/>
        </a:p>
      </dgm:t>
    </dgm:pt>
    <dgm:pt modelId="{EB7EB9D5-9C84-4F0A-927A-D44EE829C4A4}" type="pres">
      <dgm:prSet presAssocID="{FE0F467B-13DF-44D1-A326-9F120209E18B}" presName="spNode" presStyleCnt="0"/>
      <dgm:spPr/>
      <dgm:t>
        <a:bodyPr/>
        <a:lstStyle/>
        <a:p>
          <a:endParaRPr kumimoji="1" lang="ja-JP" altLang="en-US"/>
        </a:p>
      </dgm:t>
    </dgm:pt>
    <dgm:pt modelId="{9A6935C8-39FB-4951-AF45-0B7257E01E36}" type="pres">
      <dgm:prSet presAssocID="{F2ED7EEE-B92F-45F6-9A4F-F986D00D9A38}" presName="sibTrans" presStyleLbl="sibTrans1D1" presStyleIdx="1" presStyleCnt="5"/>
      <dgm:spPr/>
      <dgm:t>
        <a:bodyPr/>
        <a:lstStyle/>
        <a:p>
          <a:endParaRPr kumimoji="1" lang="ja-JP" altLang="en-US"/>
        </a:p>
      </dgm:t>
    </dgm:pt>
    <dgm:pt modelId="{E55E2FE2-5A60-4971-964B-20B7265C3BF0}" type="pres">
      <dgm:prSet presAssocID="{26FFF8F8-1177-47F0-A078-5D37E073BACD}" presName="node" presStyleLbl="node1" presStyleIdx="2" presStyleCnt="5">
        <dgm:presLayoutVars>
          <dgm:bulletEnabled val="1"/>
        </dgm:presLayoutVars>
      </dgm:prSet>
      <dgm:spPr/>
      <dgm:t>
        <a:bodyPr/>
        <a:lstStyle/>
        <a:p>
          <a:endParaRPr kumimoji="1" lang="ja-JP" altLang="en-US"/>
        </a:p>
      </dgm:t>
    </dgm:pt>
    <dgm:pt modelId="{E3778422-B88C-40BE-93EC-343D6E088E8B}" type="pres">
      <dgm:prSet presAssocID="{26FFF8F8-1177-47F0-A078-5D37E073BACD}" presName="spNode" presStyleCnt="0"/>
      <dgm:spPr/>
      <dgm:t>
        <a:bodyPr/>
        <a:lstStyle/>
        <a:p>
          <a:endParaRPr kumimoji="1" lang="ja-JP" altLang="en-US"/>
        </a:p>
      </dgm:t>
    </dgm:pt>
    <dgm:pt modelId="{048066C0-46F9-45A1-A5B7-80074E3E609E}" type="pres">
      <dgm:prSet presAssocID="{19495212-EC1C-42DC-B253-E246A9A093F9}" presName="sibTrans" presStyleLbl="sibTrans1D1" presStyleIdx="2" presStyleCnt="5"/>
      <dgm:spPr/>
      <dgm:t>
        <a:bodyPr/>
        <a:lstStyle/>
        <a:p>
          <a:endParaRPr kumimoji="1" lang="ja-JP" altLang="en-US"/>
        </a:p>
      </dgm:t>
    </dgm:pt>
    <dgm:pt modelId="{FB51E619-3BAA-4E8E-B477-C988A74E0479}" type="pres">
      <dgm:prSet presAssocID="{156ACCEB-6CD1-4A7A-9894-A586D56D459D}" presName="node" presStyleLbl="node1" presStyleIdx="3" presStyleCnt="5">
        <dgm:presLayoutVars>
          <dgm:bulletEnabled val="1"/>
        </dgm:presLayoutVars>
      </dgm:prSet>
      <dgm:spPr/>
      <dgm:t>
        <a:bodyPr/>
        <a:lstStyle/>
        <a:p>
          <a:endParaRPr kumimoji="1" lang="ja-JP" altLang="en-US"/>
        </a:p>
      </dgm:t>
    </dgm:pt>
    <dgm:pt modelId="{1B1CEC94-7D37-4BB9-BAA3-457D032B88C9}" type="pres">
      <dgm:prSet presAssocID="{156ACCEB-6CD1-4A7A-9894-A586D56D459D}" presName="spNode" presStyleCnt="0"/>
      <dgm:spPr/>
      <dgm:t>
        <a:bodyPr/>
        <a:lstStyle/>
        <a:p>
          <a:endParaRPr kumimoji="1" lang="ja-JP" altLang="en-US"/>
        </a:p>
      </dgm:t>
    </dgm:pt>
    <dgm:pt modelId="{56407882-CC8A-4CA4-AFDA-98F8044D8772}" type="pres">
      <dgm:prSet presAssocID="{ACF90578-5B2B-4242-BC5C-EB9C2F8650A2}" presName="sibTrans" presStyleLbl="sibTrans1D1" presStyleIdx="3" presStyleCnt="5"/>
      <dgm:spPr/>
      <dgm:t>
        <a:bodyPr/>
        <a:lstStyle/>
        <a:p>
          <a:endParaRPr kumimoji="1" lang="ja-JP" altLang="en-US"/>
        </a:p>
      </dgm:t>
    </dgm:pt>
    <dgm:pt modelId="{C055CF48-4138-4A7C-B59F-7E11A537B2C5}" type="pres">
      <dgm:prSet presAssocID="{B159D3D2-D45F-4101-926D-AF4F1650FE08}" presName="node" presStyleLbl="node1" presStyleIdx="4" presStyleCnt="5">
        <dgm:presLayoutVars>
          <dgm:bulletEnabled val="1"/>
        </dgm:presLayoutVars>
      </dgm:prSet>
      <dgm:spPr/>
      <dgm:t>
        <a:bodyPr/>
        <a:lstStyle/>
        <a:p>
          <a:endParaRPr kumimoji="1" lang="ja-JP" altLang="en-US"/>
        </a:p>
      </dgm:t>
    </dgm:pt>
    <dgm:pt modelId="{CC26D04A-C608-43A8-8866-729A9BCDA0DF}" type="pres">
      <dgm:prSet presAssocID="{B159D3D2-D45F-4101-926D-AF4F1650FE08}" presName="spNode" presStyleCnt="0"/>
      <dgm:spPr/>
      <dgm:t>
        <a:bodyPr/>
        <a:lstStyle/>
        <a:p>
          <a:endParaRPr kumimoji="1" lang="ja-JP" altLang="en-US"/>
        </a:p>
      </dgm:t>
    </dgm:pt>
    <dgm:pt modelId="{89B5FB96-78D8-4B6A-8815-3C8D61D3289D}" type="pres">
      <dgm:prSet presAssocID="{F382D5DA-F806-44C0-A136-384E4831AF3D}" presName="sibTrans" presStyleLbl="sibTrans1D1" presStyleIdx="4" presStyleCnt="5"/>
      <dgm:spPr/>
      <dgm:t>
        <a:bodyPr/>
        <a:lstStyle/>
        <a:p>
          <a:endParaRPr kumimoji="1" lang="ja-JP" altLang="en-US"/>
        </a:p>
      </dgm:t>
    </dgm:pt>
  </dgm:ptLst>
  <dgm:cxnLst>
    <dgm:cxn modelId="{64ECB5DC-96DC-4C88-91B2-D9408B5BB37B}" type="presOf" srcId="{F2ED7EEE-B92F-45F6-9A4F-F986D00D9A38}" destId="{9A6935C8-39FB-4951-AF45-0B7257E01E36}" srcOrd="0" destOrd="0" presId="urn:microsoft.com/office/officeart/2005/8/layout/cycle5"/>
    <dgm:cxn modelId="{7EA26634-CBFA-4DB0-B379-7DF3961B5D3C}" type="presOf" srcId="{F382D5DA-F806-44C0-A136-384E4831AF3D}" destId="{89B5FB96-78D8-4B6A-8815-3C8D61D3289D}" srcOrd="0" destOrd="0" presId="urn:microsoft.com/office/officeart/2005/8/layout/cycle5"/>
    <dgm:cxn modelId="{8ED3310A-0D74-4859-9487-E7AA57344391}" type="presOf" srcId="{156ACCEB-6CD1-4A7A-9894-A586D56D459D}" destId="{FB51E619-3BAA-4E8E-B477-C988A74E0479}" srcOrd="0" destOrd="0" presId="urn:microsoft.com/office/officeart/2005/8/layout/cycle5"/>
    <dgm:cxn modelId="{50511FD9-FAA6-47C1-951D-7B9496DD18DF}" srcId="{9A2D3274-4D5F-476B-96BC-F8A8CCE282E7}" destId="{156ACCEB-6CD1-4A7A-9894-A586D56D459D}" srcOrd="3" destOrd="0" parTransId="{9266DDCC-07AC-4A08-A7EB-4553B0A8774B}" sibTransId="{ACF90578-5B2B-4242-BC5C-EB9C2F8650A2}"/>
    <dgm:cxn modelId="{A952EE87-2B8E-41ED-B310-7395EDA31331}" type="presOf" srcId="{FF8566AD-A9A9-4F99-BEFD-1A97DD1BDDA9}" destId="{7AC86131-BFD8-4CF6-ADB6-58DB691B7462}" srcOrd="0" destOrd="0" presId="urn:microsoft.com/office/officeart/2005/8/layout/cycle5"/>
    <dgm:cxn modelId="{BD1FEEC7-128F-41D2-BBD0-4D3945E7E445}" type="presOf" srcId="{9A2D3274-4D5F-476B-96BC-F8A8CCE282E7}" destId="{43BBA893-FC5F-4CE0-85A9-26E118E3F1CA}" srcOrd="0" destOrd="0" presId="urn:microsoft.com/office/officeart/2005/8/layout/cycle5"/>
    <dgm:cxn modelId="{2BF8B826-D5B8-4946-A666-068826B2CBB5}" type="presOf" srcId="{ACF90578-5B2B-4242-BC5C-EB9C2F8650A2}" destId="{56407882-CC8A-4CA4-AFDA-98F8044D8772}" srcOrd="0" destOrd="0" presId="urn:microsoft.com/office/officeart/2005/8/layout/cycle5"/>
    <dgm:cxn modelId="{C603068C-F8BC-40E4-864E-5E4159D34C8B}" srcId="{9A2D3274-4D5F-476B-96BC-F8A8CCE282E7}" destId="{FE0F467B-13DF-44D1-A326-9F120209E18B}" srcOrd="1" destOrd="0" parTransId="{5F4411AA-D0C6-4012-81EA-82798B558488}" sibTransId="{F2ED7EEE-B92F-45F6-9A4F-F986D00D9A38}"/>
    <dgm:cxn modelId="{88681FED-51A8-43F8-A1BA-ECA3B10926FC}" type="presOf" srcId="{AF8CC023-5D1C-4B91-B718-8CE4EDDB71DB}" destId="{BC1F41D2-9F0D-422B-81A9-473D62A8B011}" srcOrd="0" destOrd="0" presId="urn:microsoft.com/office/officeart/2005/8/layout/cycle5"/>
    <dgm:cxn modelId="{BC6AF907-2E07-4EFB-B572-1E66FC8C9B32}" srcId="{9A2D3274-4D5F-476B-96BC-F8A8CCE282E7}" destId="{B159D3D2-D45F-4101-926D-AF4F1650FE08}" srcOrd="4" destOrd="0" parTransId="{2C507DBF-A6BF-4119-B6F5-AC8BB5943D47}" sibTransId="{F382D5DA-F806-44C0-A136-384E4831AF3D}"/>
    <dgm:cxn modelId="{D68C1F9F-3392-4B7C-880C-832CBDA193DA}" type="presOf" srcId="{B159D3D2-D45F-4101-926D-AF4F1650FE08}" destId="{C055CF48-4138-4A7C-B59F-7E11A537B2C5}" srcOrd="0" destOrd="0" presId="urn:microsoft.com/office/officeart/2005/8/layout/cycle5"/>
    <dgm:cxn modelId="{441B4C60-7156-4769-93D2-A8247406C963}" type="presOf" srcId="{26FFF8F8-1177-47F0-A078-5D37E073BACD}" destId="{E55E2FE2-5A60-4971-964B-20B7265C3BF0}" srcOrd="0" destOrd="0" presId="urn:microsoft.com/office/officeart/2005/8/layout/cycle5"/>
    <dgm:cxn modelId="{2CC65E78-7951-44BD-AE1C-7B826EB2A855}" type="presOf" srcId="{FE0F467B-13DF-44D1-A326-9F120209E18B}" destId="{5D00401D-7220-421F-81CE-7017E330207A}" srcOrd="0" destOrd="0" presId="urn:microsoft.com/office/officeart/2005/8/layout/cycle5"/>
    <dgm:cxn modelId="{F7D036A3-403C-4A6C-8921-334332959DFB}" type="presOf" srcId="{19495212-EC1C-42DC-B253-E246A9A093F9}" destId="{048066C0-46F9-45A1-A5B7-80074E3E609E}" srcOrd="0" destOrd="0" presId="urn:microsoft.com/office/officeart/2005/8/layout/cycle5"/>
    <dgm:cxn modelId="{14AD803F-AB80-4C4E-BD35-542A62CF155E}" srcId="{9A2D3274-4D5F-476B-96BC-F8A8CCE282E7}" destId="{FF8566AD-A9A9-4F99-BEFD-1A97DD1BDDA9}" srcOrd="0" destOrd="0" parTransId="{23D761B7-BE7A-469B-BBD3-69A631491D04}" sibTransId="{AF8CC023-5D1C-4B91-B718-8CE4EDDB71DB}"/>
    <dgm:cxn modelId="{633B58AA-C741-48BE-B4CB-0B8946B810D3}" srcId="{9A2D3274-4D5F-476B-96BC-F8A8CCE282E7}" destId="{26FFF8F8-1177-47F0-A078-5D37E073BACD}" srcOrd="2" destOrd="0" parTransId="{5125E33C-A1DF-46DD-A85C-AF75C8ADB66E}" sibTransId="{19495212-EC1C-42DC-B253-E246A9A093F9}"/>
    <dgm:cxn modelId="{477C2F1D-4277-4CE6-8C41-838DAC7F2075}" type="presParOf" srcId="{43BBA893-FC5F-4CE0-85A9-26E118E3F1CA}" destId="{7AC86131-BFD8-4CF6-ADB6-58DB691B7462}" srcOrd="0" destOrd="0" presId="urn:microsoft.com/office/officeart/2005/8/layout/cycle5"/>
    <dgm:cxn modelId="{20D8A032-9A4D-4D99-8F7D-96C747B8FE24}" type="presParOf" srcId="{43BBA893-FC5F-4CE0-85A9-26E118E3F1CA}" destId="{90652F7F-63F7-4565-9CC2-9FBE1E1DE084}" srcOrd="1" destOrd="0" presId="urn:microsoft.com/office/officeart/2005/8/layout/cycle5"/>
    <dgm:cxn modelId="{2B52F8FE-7596-44C8-AD14-E4422C014117}" type="presParOf" srcId="{43BBA893-FC5F-4CE0-85A9-26E118E3F1CA}" destId="{BC1F41D2-9F0D-422B-81A9-473D62A8B011}" srcOrd="2" destOrd="0" presId="urn:microsoft.com/office/officeart/2005/8/layout/cycle5"/>
    <dgm:cxn modelId="{EE10BEFC-6084-4CDE-8603-7D3A3F9B4484}" type="presParOf" srcId="{43BBA893-FC5F-4CE0-85A9-26E118E3F1CA}" destId="{5D00401D-7220-421F-81CE-7017E330207A}" srcOrd="3" destOrd="0" presId="urn:microsoft.com/office/officeart/2005/8/layout/cycle5"/>
    <dgm:cxn modelId="{0BA544E1-4334-4C52-A6C8-F4F997FC82E0}" type="presParOf" srcId="{43BBA893-FC5F-4CE0-85A9-26E118E3F1CA}" destId="{EB7EB9D5-9C84-4F0A-927A-D44EE829C4A4}" srcOrd="4" destOrd="0" presId="urn:microsoft.com/office/officeart/2005/8/layout/cycle5"/>
    <dgm:cxn modelId="{6CAEF8BE-E74A-4DD7-A2C9-A5FFBC64B3D5}" type="presParOf" srcId="{43BBA893-FC5F-4CE0-85A9-26E118E3F1CA}" destId="{9A6935C8-39FB-4951-AF45-0B7257E01E36}" srcOrd="5" destOrd="0" presId="urn:microsoft.com/office/officeart/2005/8/layout/cycle5"/>
    <dgm:cxn modelId="{D369ECD2-0ACC-4605-8580-35AD16D70963}" type="presParOf" srcId="{43BBA893-FC5F-4CE0-85A9-26E118E3F1CA}" destId="{E55E2FE2-5A60-4971-964B-20B7265C3BF0}" srcOrd="6" destOrd="0" presId="urn:microsoft.com/office/officeart/2005/8/layout/cycle5"/>
    <dgm:cxn modelId="{0B894DF2-F9D3-4899-9D62-95619E860458}" type="presParOf" srcId="{43BBA893-FC5F-4CE0-85A9-26E118E3F1CA}" destId="{E3778422-B88C-40BE-93EC-343D6E088E8B}" srcOrd="7" destOrd="0" presId="urn:microsoft.com/office/officeart/2005/8/layout/cycle5"/>
    <dgm:cxn modelId="{743B07A8-B518-48F2-ACEE-6D0D850BB029}" type="presParOf" srcId="{43BBA893-FC5F-4CE0-85A9-26E118E3F1CA}" destId="{048066C0-46F9-45A1-A5B7-80074E3E609E}" srcOrd="8" destOrd="0" presId="urn:microsoft.com/office/officeart/2005/8/layout/cycle5"/>
    <dgm:cxn modelId="{D7A27EB5-7E0B-4EE2-A813-20BE8F5D8D8A}" type="presParOf" srcId="{43BBA893-FC5F-4CE0-85A9-26E118E3F1CA}" destId="{FB51E619-3BAA-4E8E-B477-C988A74E0479}" srcOrd="9" destOrd="0" presId="urn:microsoft.com/office/officeart/2005/8/layout/cycle5"/>
    <dgm:cxn modelId="{7F1C40AE-AA64-493A-93D5-BFE299DE8722}" type="presParOf" srcId="{43BBA893-FC5F-4CE0-85A9-26E118E3F1CA}" destId="{1B1CEC94-7D37-4BB9-BAA3-457D032B88C9}" srcOrd="10" destOrd="0" presId="urn:microsoft.com/office/officeart/2005/8/layout/cycle5"/>
    <dgm:cxn modelId="{B1FD54FE-FCEB-494E-AD31-B9E0309877C3}" type="presParOf" srcId="{43BBA893-FC5F-4CE0-85A9-26E118E3F1CA}" destId="{56407882-CC8A-4CA4-AFDA-98F8044D8772}" srcOrd="11" destOrd="0" presId="urn:microsoft.com/office/officeart/2005/8/layout/cycle5"/>
    <dgm:cxn modelId="{41ADAA7D-DC50-461C-BC37-EFE1E492BA4F}" type="presParOf" srcId="{43BBA893-FC5F-4CE0-85A9-26E118E3F1CA}" destId="{C055CF48-4138-4A7C-B59F-7E11A537B2C5}" srcOrd="12" destOrd="0" presId="urn:microsoft.com/office/officeart/2005/8/layout/cycle5"/>
    <dgm:cxn modelId="{FD847367-33E0-4B6C-9F84-CD7746551956}" type="presParOf" srcId="{43BBA893-FC5F-4CE0-85A9-26E118E3F1CA}" destId="{CC26D04A-C608-43A8-8866-729A9BCDA0DF}" srcOrd="13" destOrd="0" presId="urn:microsoft.com/office/officeart/2005/8/layout/cycle5"/>
    <dgm:cxn modelId="{322982AE-DC1C-414A-BC5E-46B33496C01A}" type="presParOf" srcId="{43BBA893-FC5F-4CE0-85A9-26E118E3F1CA}" destId="{89B5FB96-78D8-4B6A-8815-3C8D61D3289D}" srcOrd="14" destOrd="0" presId="urn:microsoft.com/office/officeart/2005/8/layout/cycle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9D38D0-C893-4900-B8F5-885AA6581C41}">
      <dsp:nvSpPr>
        <dsp:cNvPr id="0" name=""/>
        <dsp:cNvSpPr/>
      </dsp:nvSpPr>
      <dsp:spPr>
        <a:xfrm>
          <a:off x="1797874" y="1668"/>
          <a:ext cx="1060649" cy="689422"/>
        </a:xfrm>
        <a:prstGeom prst="roundRect">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kumimoji="1" lang="en-US" altLang="ja-JP" sz="1900" kern="1200" smtClean="0">
              <a:ln w="12700">
                <a:solidFill>
                  <a:schemeClr val="tx1"/>
                </a:solidFill>
              </a:ln>
              <a:solidFill>
                <a:schemeClr val="tx1"/>
              </a:solidFill>
            </a:rPr>
            <a:t>Party A</a:t>
          </a:r>
          <a:endParaRPr kumimoji="1" lang="ja-JP" altLang="en-US" sz="1900" kern="1200" dirty="0">
            <a:ln w="12700">
              <a:solidFill>
                <a:schemeClr val="tx1"/>
              </a:solidFill>
            </a:ln>
            <a:solidFill>
              <a:schemeClr val="tx1"/>
            </a:solidFill>
          </a:endParaRPr>
        </a:p>
      </dsp:txBody>
      <dsp:txXfrm>
        <a:off x="1831529" y="35323"/>
        <a:ext cx="993339" cy="622112"/>
      </dsp:txXfrm>
    </dsp:sp>
    <dsp:sp modelId="{9661E9DC-0A24-4CC9-8D1B-1787AB844840}">
      <dsp:nvSpPr>
        <dsp:cNvPr id="0" name=""/>
        <dsp:cNvSpPr/>
      </dsp:nvSpPr>
      <dsp:spPr>
        <a:xfrm>
          <a:off x="1189298" y="346379"/>
          <a:ext cx="2277801" cy="2277801"/>
        </a:xfrm>
        <a:custGeom>
          <a:avLst/>
          <a:gdLst/>
          <a:ahLst/>
          <a:cxnLst/>
          <a:rect l="0" t="0" r="0" b="0"/>
          <a:pathLst>
            <a:path>
              <a:moveTo>
                <a:pt x="1815610" y="222844"/>
              </a:moveTo>
              <a:arcTo wR="1138900" hR="1138900" stAng="18387245" swAng="1633551"/>
            </a:path>
          </a:pathLst>
        </a:custGeom>
        <a:noFill/>
        <a:ln w="9525" cap="rnd" cmpd="sng" algn="ctr">
          <a:solidFill>
            <a:schemeClr val="accent2">
              <a:hueOff val="0"/>
              <a:satOff val="0"/>
              <a:lumOff val="0"/>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B12DD4A8-C9FA-456C-9B5B-E278E1A9849A}">
      <dsp:nvSpPr>
        <dsp:cNvPr id="0" name=""/>
        <dsp:cNvSpPr/>
      </dsp:nvSpPr>
      <dsp:spPr>
        <a:xfrm>
          <a:off x="2936775" y="1140568"/>
          <a:ext cx="1060649" cy="689422"/>
        </a:xfrm>
        <a:prstGeom prst="roundRect">
          <a:avLst/>
        </a:prstGeom>
        <a:solidFill>
          <a:schemeClr val="accent2">
            <a:hueOff val="1080030"/>
            <a:satOff val="150"/>
            <a:lumOff val="131"/>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kumimoji="1" lang="en-US" altLang="ja-JP" sz="1900" kern="1200" smtClean="0">
              <a:ln w="12700">
                <a:solidFill>
                  <a:schemeClr val="tx1"/>
                </a:solidFill>
              </a:ln>
              <a:solidFill>
                <a:schemeClr val="tx1"/>
              </a:solidFill>
            </a:rPr>
            <a:t>B</a:t>
          </a:r>
          <a:endParaRPr kumimoji="1" lang="ja-JP" altLang="en-US" sz="1900" kern="1200" dirty="0">
            <a:ln w="12700">
              <a:solidFill>
                <a:schemeClr val="tx1"/>
              </a:solidFill>
            </a:ln>
            <a:solidFill>
              <a:schemeClr val="tx1"/>
            </a:solidFill>
          </a:endParaRPr>
        </a:p>
      </dsp:txBody>
      <dsp:txXfrm>
        <a:off x="2970430" y="1174223"/>
        <a:ext cx="993339" cy="622112"/>
      </dsp:txXfrm>
    </dsp:sp>
    <dsp:sp modelId="{88CEFD92-857B-43D0-8C82-7B92FCE0050E}">
      <dsp:nvSpPr>
        <dsp:cNvPr id="0" name=""/>
        <dsp:cNvSpPr/>
      </dsp:nvSpPr>
      <dsp:spPr>
        <a:xfrm>
          <a:off x="1189298" y="346379"/>
          <a:ext cx="2277801" cy="2277801"/>
        </a:xfrm>
        <a:custGeom>
          <a:avLst/>
          <a:gdLst/>
          <a:ahLst/>
          <a:cxnLst/>
          <a:rect l="0" t="0" r="0" b="0"/>
          <a:pathLst>
            <a:path>
              <a:moveTo>
                <a:pt x="2159732" y="1643872"/>
              </a:moveTo>
              <a:arcTo wR="1138900" hR="1138900" stAng="1579204" swAng="1633551"/>
            </a:path>
          </a:pathLst>
        </a:custGeom>
        <a:noFill/>
        <a:ln w="9525" cap="rnd" cmpd="sng" algn="ctr">
          <a:solidFill>
            <a:schemeClr val="accent2">
              <a:hueOff val="1080030"/>
              <a:satOff val="150"/>
              <a:lumOff val="131"/>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B33AF496-D6E9-4B80-B9E3-22DAAA19060A}">
      <dsp:nvSpPr>
        <dsp:cNvPr id="0" name=""/>
        <dsp:cNvSpPr/>
      </dsp:nvSpPr>
      <dsp:spPr>
        <a:xfrm>
          <a:off x="1797874" y="2279469"/>
          <a:ext cx="1060649" cy="689422"/>
        </a:xfrm>
        <a:prstGeom prst="roundRect">
          <a:avLst/>
        </a:prstGeom>
        <a:solidFill>
          <a:schemeClr val="accent2">
            <a:hueOff val="2160060"/>
            <a:satOff val="301"/>
            <a:lumOff val="261"/>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kumimoji="1" lang="en-US" altLang="ja-JP" sz="1900" kern="1200" smtClean="0">
              <a:ln w="12700">
                <a:solidFill>
                  <a:schemeClr val="tx1"/>
                </a:solidFill>
              </a:ln>
              <a:solidFill>
                <a:schemeClr val="tx1"/>
              </a:solidFill>
            </a:rPr>
            <a:t>C</a:t>
          </a:r>
          <a:endParaRPr kumimoji="1" lang="ja-JP" altLang="en-US" sz="1900" kern="1200" dirty="0">
            <a:ln w="12700">
              <a:solidFill>
                <a:schemeClr val="tx1"/>
              </a:solidFill>
            </a:ln>
            <a:solidFill>
              <a:schemeClr val="tx1"/>
            </a:solidFill>
          </a:endParaRPr>
        </a:p>
      </dsp:txBody>
      <dsp:txXfrm>
        <a:off x="1831529" y="2313124"/>
        <a:ext cx="993339" cy="622112"/>
      </dsp:txXfrm>
    </dsp:sp>
    <dsp:sp modelId="{B68A5977-779D-4E5C-95E1-56D0BEE8ED42}">
      <dsp:nvSpPr>
        <dsp:cNvPr id="0" name=""/>
        <dsp:cNvSpPr/>
      </dsp:nvSpPr>
      <dsp:spPr>
        <a:xfrm>
          <a:off x="1189298" y="346379"/>
          <a:ext cx="2277801" cy="2277801"/>
        </a:xfrm>
        <a:custGeom>
          <a:avLst/>
          <a:gdLst/>
          <a:ahLst/>
          <a:cxnLst/>
          <a:rect l="0" t="0" r="0" b="0"/>
          <a:pathLst>
            <a:path>
              <a:moveTo>
                <a:pt x="462190" y="2054956"/>
              </a:moveTo>
              <a:arcTo wR="1138900" hR="1138900" stAng="7587245" swAng="1633551"/>
            </a:path>
          </a:pathLst>
        </a:custGeom>
        <a:noFill/>
        <a:ln w="9525" cap="rnd" cmpd="sng" algn="ctr">
          <a:solidFill>
            <a:schemeClr val="accent2">
              <a:hueOff val="2160060"/>
              <a:satOff val="301"/>
              <a:lumOff val="261"/>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3E1C5B06-A6DC-4351-8654-9ADBB0EB5D08}">
      <dsp:nvSpPr>
        <dsp:cNvPr id="0" name=""/>
        <dsp:cNvSpPr/>
      </dsp:nvSpPr>
      <dsp:spPr>
        <a:xfrm>
          <a:off x="658974" y="1140568"/>
          <a:ext cx="1060649" cy="689422"/>
        </a:xfrm>
        <a:prstGeom prst="roundRect">
          <a:avLst/>
        </a:prstGeom>
        <a:solidFill>
          <a:schemeClr val="accent2">
            <a:hueOff val="3240090"/>
            <a:satOff val="451"/>
            <a:lumOff val="392"/>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kumimoji="1" lang="ja-JP" altLang="en-US" sz="1900" kern="1200" smtClean="0">
              <a:ln w="12700">
                <a:solidFill>
                  <a:schemeClr val="tx1"/>
                </a:solidFill>
              </a:ln>
              <a:solidFill>
                <a:schemeClr val="tx1"/>
              </a:solidFill>
            </a:rPr>
            <a:t>・・・</a:t>
          </a:r>
          <a:endParaRPr kumimoji="1" lang="ja-JP" altLang="en-US" sz="1900" kern="1200" dirty="0">
            <a:ln w="12700">
              <a:solidFill>
                <a:schemeClr val="tx1"/>
              </a:solidFill>
            </a:ln>
            <a:solidFill>
              <a:schemeClr val="tx1"/>
            </a:solidFill>
          </a:endParaRPr>
        </a:p>
      </dsp:txBody>
      <dsp:txXfrm>
        <a:off x="692629" y="1174223"/>
        <a:ext cx="993339" cy="622112"/>
      </dsp:txXfrm>
    </dsp:sp>
    <dsp:sp modelId="{0B3A6A3A-94E6-4B7A-8BF9-63CF7E68C868}">
      <dsp:nvSpPr>
        <dsp:cNvPr id="0" name=""/>
        <dsp:cNvSpPr/>
      </dsp:nvSpPr>
      <dsp:spPr>
        <a:xfrm>
          <a:off x="1189298" y="346379"/>
          <a:ext cx="2277801" cy="2277801"/>
        </a:xfrm>
        <a:custGeom>
          <a:avLst/>
          <a:gdLst/>
          <a:ahLst/>
          <a:cxnLst/>
          <a:rect l="0" t="0" r="0" b="0"/>
          <a:pathLst>
            <a:path>
              <a:moveTo>
                <a:pt x="118068" y="633928"/>
              </a:moveTo>
              <a:arcTo wR="1138900" hR="1138900" stAng="12379204" swAng="1633551"/>
            </a:path>
          </a:pathLst>
        </a:custGeom>
        <a:noFill/>
        <a:ln w="9525" cap="rnd" cmpd="sng" algn="ctr">
          <a:solidFill>
            <a:schemeClr val="accent2">
              <a:hueOff val="3240090"/>
              <a:satOff val="451"/>
              <a:lumOff val="392"/>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C86131-BFD8-4CF6-ADB6-58DB691B7462}">
      <dsp:nvSpPr>
        <dsp:cNvPr id="0" name=""/>
        <dsp:cNvSpPr/>
      </dsp:nvSpPr>
      <dsp:spPr>
        <a:xfrm>
          <a:off x="1840744" y="2147"/>
          <a:ext cx="974077" cy="633150"/>
        </a:xfrm>
        <a:prstGeom prst="roundRect">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kumimoji="1" lang="en-US" altLang="ja-JP" sz="1700" kern="1200" smtClean="0">
              <a:ln w="12700">
                <a:solidFill>
                  <a:schemeClr val="tx1"/>
                </a:solidFill>
              </a:ln>
              <a:solidFill>
                <a:schemeClr val="tx1"/>
              </a:solidFill>
            </a:rPr>
            <a:t>Party A</a:t>
          </a:r>
          <a:endParaRPr kumimoji="1" lang="ja-JP" altLang="en-US" sz="1700" kern="1200" dirty="0">
            <a:ln w="12700">
              <a:solidFill>
                <a:schemeClr val="tx1"/>
              </a:solidFill>
            </a:ln>
            <a:solidFill>
              <a:schemeClr val="tx1"/>
            </a:solidFill>
          </a:endParaRPr>
        </a:p>
      </dsp:txBody>
      <dsp:txXfrm>
        <a:off x="1871652" y="33055"/>
        <a:ext cx="912261" cy="571334"/>
      </dsp:txXfrm>
    </dsp:sp>
    <dsp:sp modelId="{BC1F41D2-9F0D-422B-81A9-473D62A8B011}">
      <dsp:nvSpPr>
        <dsp:cNvPr id="0" name=""/>
        <dsp:cNvSpPr/>
      </dsp:nvSpPr>
      <dsp:spPr>
        <a:xfrm>
          <a:off x="1063507" y="318722"/>
          <a:ext cx="2528550" cy="2528550"/>
        </a:xfrm>
        <a:custGeom>
          <a:avLst/>
          <a:gdLst/>
          <a:ahLst/>
          <a:cxnLst/>
          <a:rect l="0" t="0" r="0" b="0"/>
          <a:pathLst>
            <a:path>
              <a:moveTo>
                <a:pt x="1881638" y="160982"/>
              </a:moveTo>
              <a:arcTo wR="1264275" hR="1264275" stAng="17953789" swAng="1210977"/>
            </a:path>
          </a:pathLst>
        </a:custGeom>
        <a:noFill/>
        <a:ln w="9525" cap="rnd" cmpd="sng" algn="ctr">
          <a:solidFill>
            <a:schemeClr val="accent5">
              <a:hueOff val="0"/>
              <a:satOff val="0"/>
              <a:lumOff val="0"/>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5D00401D-7220-421F-81CE-7017E330207A}">
      <dsp:nvSpPr>
        <dsp:cNvPr id="0" name=""/>
        <dsp:cNvSpPr/>
      </dsp:nvSpPr>
      <dsp:spPr>
        <a:xfrm>
          <a:off x="3043141" y="875740"/>
          <a:ext cx="974077" cy="633150"/>
        </a:xfrm>
        <a:prstGeom prst="roundRect">
          <a:avLst/>
        </a:prstGeom>
        <a:solidFill>
          <a:schemeClr val="accent5">
            <a:hueOff val="93942"/>
            <a:satOff val="9000"/>
            <a:lumOff val="220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kumimoji="1" lang="en-US" altLang="ja-JP" sz="1700" kern="1200" smtClean="0">
              <a:ln w="12700">
                <a:solidFill>
                  <a:schemeClr val="tx1"/>
                </a:solidFill>
              </a:ln>
              <a:solidFill>
                <a:schemeClr val="tx1"/>
              </a:solidFill>
            </a:rPr>
            <a:t>B</a:t>
          </a:r>
          <a:endParaRPr kumimoji="1" lang="ja-JP" altLang="en-US" sz="1700" kern="1200" dirty="0">
            <a:ln w="12700">
              <a:solidFill>
                <a:schemeClr val="tx1"/>
              </a:solidFill>
            </a:ln>
            <a:solidFill>
              <a:schemeClr val="tx1"/>
            </a:solidFill>
          </a:endParaRPr>
        </a:p>
      </dsp:txBody>
      <dsp:txXfrm>
        <a:off x="3074049" y="906648"/>
        <a:ext cx="912261" cy="571334"/>
      </dsp:txXfrm>
    </dsp:sp>
    <dsp:sp modelId="{9A6935C8-39FB-4951-AF45-0B7257E01E36}">
      <dsp:nvSpPr>
        <dsp:cNvPr id="0" name=""/>
        <dsp:cNvSpPr/>
      </dsp:nvSpPr>
      <dsp:spPr>
        <a:xfrm>
          <a:off x="1063507" y="318722"/>
          <a:ext cx="2528550" cy="2528550"/>
        </a:xfrm>
        <a:custGeom>
          <a:avLst/>
          <a:gdLst/>
          <a:ahLst/>
          <a:cxnLst/>
          <a:rect l="0" t="0" r="0" b="0"/>
          <a:pathLst>
            <a:path>
              <a:moveTo>
                <a:pt x="2525513" y="1351860"/>
              </a:moveTo>
              <a:arcTo wR="1264275" hR="1264275" stAng="21838347" swAng="1359292"/>
            </a:path>
          </a:pathLst>
        </a:custGeom>
        <a:noFill/>
        <a:ln w="9525" cap="rnd" cmpd="sng" algn="ctr">
          <a:solidFill>
            <a:schemeClr val="accent5">
              <a:hueOff val="93942"/>
              <a:satOff val="9000"/>
              <a:lumOff val="2206"/>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E55E2FE2-5A60-4971-964B-20B7265C3BF0}">
      <dsp:nvSpPr>
        <dsp:cNvPr id="0" name=""/>
        <dsp:cNvSpPr/>
      </dsp:nvSpPr>
      <dsp:spPr>
        <a:xfrm>
          <a:off x="2583866" y="2289243"/>
          <a:ext cx="974077" cy="633150"/>
        </a:xfrm>
        <a:prstGeom prst="roundRect">
          <a:avLst/>
        </a:prstGeom>
        <a:solidFill>
          <a:schemeClr val="accent5">
            <a:hueOff val="187884"/>
            <a:satOff val="18001"/>
            <a:lumOff val="4411"/>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kumimoji="1" lang="en-US" altLang="ja-JP" sz="1700" kern="1200" smtClean="0">
              <a:ln w="12700">
                <a:solidFill>
                  <a:schemeClr val="tx1"/>
                </a:solidFill>
              </a:ln>
              <a:solidFill>
                <a:schemeClr val="tx1"/>
              </a:solidFill>
            </a:rPr>
            <a:t>A &amp; B+</a:t>
          </a:r>
          <a:endParaRPr kumimoji="1" lang="ja-JP" altLang="en-US" sz="1700" kern="1200" dirty="0">
            <a:ln w="12700">
              <a:solidFill>
                <a:schemeClr val="tx1"/>
              </a:solidFill>
            </a:ln>
            <a:solidFill>
              <a:schemeClr val="tx1"/>
            </a:solidFill>
          </a:endParaRPr>
        </a:p>
      </dsp:txBody>
      <dsp:txXfrm>
        <a:off x="2614774" y="2320151"/>
        <a:ext cx="912261" cy="571334"/>
      </dsp:txXfrm>
    </dsp:sp>
    <dsp:sp modelId="{048066C0-46F9-45A1-A5B7-80074E3E609E}">
      <dsp:nvSpPr>
        <dsp:cNvPr id="0" name=""/>
        <dsp:cNvSpPr/>
      </dsp:nvSpPr>
      <dsp:spPr>
        <a:xfrm>
          <a:off x="1063507" y="318722"/>
          <a:ext cx="2528550" cy="2528550"/>
        </a:xfrm>
        <a:custGeom>
          <a:avLst/>
          <a:gdLst/>
          <a:ahLst/>
          <a:cxnLst/>
          <a:rect l="0" t="0" r="0" b="0"/>
          <a:pathLst>
            <a:path>
              <a:moveTo>
                <a:pt x="1419318" y="2519008"/>
              </a:moveTo>
              <a:arcTo wR="1264275" hR="1264275" stAng="4977351" swAng="845298"/>
            </a:path>
          </a:pathLst>
        </a:custGeom>
        <a:noFill/>
        <a:ln w="9525" cap="rnd" cmpd="sng" algn="ctr">
          <a:solidFill>
            <a:schemeClr val="accent5">
              <a:hueOff val="187884"/>
              <a:satOff val="18001"/>
              <a:lumOff val="4411"/>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FB51E619-3BAA-4E8E-B477-C988A74E0479}">
      <dsp:nvSpPr>
        <dsp:cNvPr id="0" name=""/>
        <dsp:cNvSpPr/>
      </dsp:nvSpPr>
      <dsp:spPr>
        <a:xfrm>
          <a:off x="1097621" y="2289243"/>
          <a:ext cx="974077" cy="633150"/>
        </a:xfrm>
        <a:prstGeom prst="roundRect">
          <a:avLst/>
        </a:prstGeom>
        <a:solidFill>
          <a:schemeClr val="accent5">
            <a:hueOff val="281825"/>
            <a:satOff val="27001"/>
            <a:lumOff val="6617"/>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kumimoji="1" lang="en-US" altLang="ja-JP" sz="1700" kern="1200" smtClean="0">
              <a:ln w="12700">
                <a:solidFill>
                  <a:schemeClr val="tx1"/>
                </a:solidFill>
              </a:ln>
              <a:solidFill>
                <a:schemeClr val="tx1"/>
              </a:solidFill>
            </a:rPr>
            <a:t>C</a:t>
          </a:r>
          <a:endParaRPr kumimoji="1" lang="ja-JP" altLang="en-US" sz="1700" kern="1200" dirty="0">
            <a:ln w="12700">
              <a:solidFill>
                <a:schemeClr val="tx1"/>
              </a:solidFill>
            </a:ln>
            <a:solidFill>
              <a:schemeClr val="tx1"/>
            </a:solidFill>
          </a:endParaRPr>
        </a:p>
      </dsp:txBody>
      <dsp:txXfrm>
        <a:off x="1128529" y="2320151"/>
        <a:ext cx="912261" cy="571334"/>
      </dsp:txXfrm>
    </dsp:sp>
    <dsp:sp modelId="{56407882-CC8A-4CA4-AFDA-98F8044D8772}">
      <dsp:nvSpPr>
        <dsp:cNvPr id="0" name=""/>
        <dsp:cNvSpPr/>
      </dsp:nvSpPr>
      <dsp:spPr>
        <a:xfrm>
          <a:off x="1063507" y="318722"/>
          <a:ext cx="2528550" cy="2528550"/>
        </a:xfrm>
        <a:custGeom>
          <a:avLst/>
          <a:gdLst/>
          <a:ahLst/>
          <a:cxnLst/>
          <a:rect l="0" t="0" r="0" b="0"/>
          <a:pathLst>
            <a:path>
              <a:moveTo>
                <a:pt x="134088" y="1830905"/>
              </a:moveTo>
              <a:arcTo wR="1264275" hR="1264275" stAng="9202361" swAng="1359292"/>
            </a:path>
          </a:pathLst>
        </a:custGeom>
        <a:noFill/>
        <a:ln w="9525" cap="rnd" cmpd="sng" algn="ctr">
          <a:solidFill>
            <a:schemeClr val="accent5">
              <a:hueOff val="281825"/>
              <a:satOff val="27001"/>
              <a:lumOff val="6617"/>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 modelId="{C055CF48-4138-4A7C-B59F-7E11A537B2C5}">
      <dsp:nvSpPr>
        <dsp:cNvPr id="0" name=""/>
        <dsp:cNvSpPr/>
      </dsp:nvSpPr>
      <dsp:spPr>
        <a:xfrm>
          <a:off x="638346" y="875740"/>
          <a:ext cx="974077" cy="633150"/>
        </a:xfrm>
        <a:prstGeom prst="roundRect">
          <a:avLst/>
        </a:prstGeom>
        <a:solidFill>
          <a:schemeClr val="accent5">
            <a:hueOff val="375767"/>
            <a:satOff val="36001"/>
            <a:lumOff val="882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kumimoji="1" lang="ja-JP" altLang="en-US" sz="1700" kern="1200" smtClean="0">
              <a:ln w="12700">
                <a:solidFill>
                  <a:schemeClr val="tx1"/>
                </a:solidFill>
              </a:ln>
              <a:solidFill>
                <a:schemeClr val="tx1"/>
              </a:solidFill>
            </a:rPr>
            <a:t>・・・</a:t>
          </a:r>
          <a:endParaRPr kumimoji="1" lang="ja-JP" altLang="en-US" sz="1700" kern="1200" dirty="0">
            <a:ln w="12700">
              <a:solidFill>
                <a:schemeClr val="tx1"/>
              </a:solidFill>
            </a:ln>
            <a:solidFill>
              <a:schemeClr val="tx1"/>
            </a:solidFill>
          </a:endParaRPr>
        </a:p>
      </dsp:txBody>
      <dsp:txXfrm>
        <a:off x="669254" y="906648"/>
        <a:ext cx="912261" cy="571334"/>
      </dsp:txXfrm>
    </dsp:sp>
    <dsp:sp modelId="{89B5FB96-78D8-4B6A-8815-3C8D61D3289D}">
      <dsp:nvSpPr>
        <dsp:cNvPr id="0" name=""/>
        <dsp:cNvSpPr/>
      </dsp:nvSpPr>
      <dsp:spPr>
        <a:xfrm>
          <a:off x="1063507" y="318722"/>
          <a:ext cx="2528550" cy="2528550"/>
        </a:xfrm>
        <a:custGeom>
          <a:avLst/>
          <a:gdLst/>
          <a:ahLst/>
          <a:cxnLst/>
          <a:rect l="0" t="0" r="0" b="0"/>
          <a:pathLst>
            <a:path>
              <a:moveTo>
                <a:pt x="304164" y="441731"/>
              </a:moveTo>
              <a:arcTo wR="1264275" hR="1264275" stAng="13235234" swAng="1210977"/>
            </a:path>
          </a:pathLst>
        </a:custGeom>
        <a:noFill/>
        <a:ln w="9525" cap="rnd" cmpd="sng" algn="ctr">
          <a:solidFill>
            <a:schemeClr val="accent5">
              <a:hueOff val="375767"/>
              <a:satOff val="36001"/>
              <a:lumOff val="8823"/>
              <a:alphaOff val="0"/>
            </a:schemeClr>
          </a:solidFill>
          <a:prstDash val="solid"/>
          <a:tailEnd type="arrow"/>
        </a:ln>
        <a:effectLst/>
        <a:sp3d z="-40000" prstMaterial="matte"/>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BA4B3DAF-9A8C-4C0D-BE76-277FAB6DB72E}" type="datetimeFigureOut">
              <a:rPr kumimoji="1" lang="ja-JP" altLang="en-US" smtClean="0"/>
              <a:t>2015/6/25</a:t>
            </a:fld>
            <a:endParaRPr kumimoji="1" lang="ja-JP" altLang="en-US"/>
          </a:p>
        </p:txBody>
      </p:sp>
      <p:sp>
        <p:nvSpPr>
          <p:cNvPr id="4" name="フッター プレースホルダー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86BB35A9-CACD-48A8-AD65-D72C4AD692B9}" type="slidenum">
              <a:rPr kumimoji="1" lang="ja-JP" altLang="en-US" smtClean="0"/>
              <a:t>‹#›</a:t>
            </a:fld>
            <a:endParaRPr kumimoji="1" lang="ja-JP" altLang="en-US"/>
          </a:p>
        </p:txBody>
      </p:sp>
    </p:spTree>
    <p:extLst>
      <p:ext uri="{BB962C8B-B14F-4D97-AF65-F5344CB8AC3E}">
        <p14:creationId xmlns:p14="http://schemas.microsoft.com/office/powerpoint/2010/main" val="170262159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35237061"/>
      </p:ext>
    </p:extLst>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0088755"/>
      </p:ext>
    </p:extLst>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39654649"/>
      </p:ext>
    </p:extLst>
  </p:cSld>
  <p:clrMapOvr>
    <a:masterClrMapping/>
  </p:clrMapOvr>
  <p:transition spd="slow">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6/25/2015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0855012"/>
      </p:ext>
    </p:extLst>
  </p:cSld>
  <p:clrMapOvr>
    <a:masterClrMapping/>
  </p:clrMapOvr>
  <p:transition spd="slow">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6/25/2015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5937429"/>
      </p:ext>
    </p:extLst>
  </p:cSld>
  <p:clrMapOvr>
    <a:masterClrMapping/>
  </p:clrMapOvr>
  <p:transition spd="slow">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6/25/2015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97351598"/>
      </p:ext>
    </p:extLst>
  </p:cSld>
  <p:clrMapOvr>
    <a:masterClrMapping/>
  </p:clrMapOvr>
  <p:transition spd="slow">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7001404"/>
      </p:ext>
    </p:extLst>
  </p:cSld>
  <p:clrMapOvr>
    <a:masterClrMapping/>
  </p:clrMapOvr>
  <p:transition spd="slow">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27565120"/>
      </p:ext>
    </p:extLst>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130064"/>
      </p:ext>
    </p:extLst>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6/25/2015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712817"/>
      </p:ext>
    </p:extLst>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7546330"/>
      </p:ext>
    </p:extLst>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6/25/2015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4890274"/>
      </p:ext>
    </p:extLst>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6/25/2015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5510199"/>
      </p:ext>
    </p:extLst>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6/25/2015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1204022"/>
      </p:ext>
    </p:extLst>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6/25/2015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6676699"/>
      </p:ext>
    </p:extLst>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6/25/2015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36467957"/>
      </p:ext>
    </p:extLst>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6/25/2015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8764514"/>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ransition spd="slow">
    <p:pull/>
  </p:transition>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598838" y="1255751"/>
            <a:ext cx="8915399" cy="2262781"/>
          </a:xfrm>
        </p:spPr>
        <p:txBody>
          <a:bodyPr>
            <a:normAutofit/>
          </a:bodyPr>
          <a:lstStyle/>
          <a:p>
            <a:r>
              <a:rPr kumimoji="1" lang="ja-JP" altLang="en-US" dirty="0" smtClean="0">
                <a:solidFill>
                  <a:schemeClr val="accent2"/>
                </a:solidFill>
                <a:latin typeface="小塚ゴシック Pr6N B" panose="020B0800000000000000" pitchFamily="34" charset="-128"/>
                <a:ea typeface="小塚ゴシック Pr6N B" panose="020B0800000000000000" pitchFamily="34" charset="-128"/>
              </a:rPr>
              <a:t>正統性をめぐるパズル</a:t>
            </a:r>
            <a:r>
              <a:rPr lang="en-US" altLang="ja-JP" dirty="0">
                <a:solidFill>
                  <a:schemeClr val="accent2"/>
                </a:solidFill>
                <a:latin typeface="小塚ゴシック Pr6N B" panose="020B0800000000000000" pitchFamily="34" charset="-128"/>
                <a:ea typeface="小塚ゴシック Pr6N B" panose="020B0800000000000000" pitchFamily="34" charset="-128"/>
              </a:rPr>
              <a:t/>
            </a:r>
            <a:br>
              <a:rPr lang="en-US" altLang="ja-JP" dirty="0">
                <a:solidFill>
                  <a:schemeClr val="accent2"/>
                </a:solidFill>
                <a:latin typeface="小塚ゴシック Pr6N B" panose="020B0800000000000000" pitchFamily="34" charset="-128"/>
                <a:ea typeface="小塚ゴシック Pr6N B" panose="020B0800000000000000" pitchFamily="34" charset="-128"/>
              </a:rPr>
            </a:br>
            <a:r>
              <a:rPr lang="ja-JP" altLang="en-US" sz="3600" dirty="0" smtClean="0">
                <a:latin typeface="小塚ゴシック Pr6N B" panose="020B0800000000000000" pitchFamily="34" charset="-128"/>
                <a:ea typeface="小塚ゴシック Pr6N B" panose="020B0800000000000000" pitchFamily="34" charset="-128"/>
              </a:rPr>
              <a:t>モロッコにおける君主制と議会政治</a:t>
            </a:r>
            <a:endParaRPr kumimoji="1" lang="ja-JP" altLang="en-US" sz="3600" dirty="0">
              <a:latin typeface="小塚ゴシック Pr6N B" panose="020B0800000000000000" pitchFamily="34" charset="-128"/>
              <a:ea typeface="小塚ゴシック Pr6N B" panose="020B0800000000000000" pitchFamily="34" charset="-128"/>
            </a:endParaRPr>
          </a:p>
        </p:txBody>
      </p:sp>
      <p:sp>
        <p:nvSpPr>
          <p:cNvPr id="3" name="サブタイトル 2"/>
          <p:cNvSpPr>
            <a:spLocks noGrp="1"/>
          </p:cNvSpPr>
          <p:nvPr>
            <p:ph type="subTitle" idx="1"/>
          </p:nvPr>
        </p:nvSpPr>
        <p:spPr>
          <a:xfrm>
            <a:off x="2589213" y="3862979"/>
            <a:ext cx="8915399" cy="1601650"/>
          </a:xfrm>
        </p:spPr>
        <p:txBody>
          <a:bodyPr>
            <a:normAutofit/>
          </a:bodyPr>
          <a:lstStyle/>
          <a:p>
            <a:pPr algn="r"/>
            <a:r>
              <a:rPr lang="ja-JP" altLang="en-US" sz="2400" dirty="0"/>
              <a:t>浜中　新吾（山形大学）／白谷望（上智大学大学院）</a:t>
            </a:r>
            <a:endParaRPr lang="en-US" altLang="ja-JP" sz="2400" dirty="0"/>
          </a:p>
          <a:p>
            <a:pPr algn="r"/>
            <a:endParaRPr lang="en-US" altLang="ja-JP" sz="2400" dirty="0"/>
          </a:p>
          <a:p>
            <a:pPr algn="r"/>
            <a:r>
              <a:rPr lang="ja-JP" altLang="en-US" sz="2400" dirty="0"/>
              <a:t>日本比較政治学会２０１５年度研究大会</a:t>
            </a:r>
          </a:p>
          <a:p>
            <a:endParaRPr kumimoji="1" lang="ja-JP" altLang="en-US" sz="2400" dirty="0"/>
          </a:p>
        </p:txBody>
      </p:sp>
    </p:spTree>
    <p:extLst>
      <p:ext uri="{BB962C8B-B14F-4D97-AF65-F5344CB8AC3E}">
        <p14:creationId xmlns:p14="http://schemas.microsoft.com/office/powerpoint/2010/main" val="485008254"/>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592925" y="624110"/>
            <a:ext cx="8911687" cy="603328"/>
          </a:xfrm>
        </p:spPr>
        <p:txBody>
          <a:bodyPr>
            <a:normAutofit fontScale="90000"/>
          </a:bodyPr>
          <a:lstStyle/>
          <a:p>
            <a:r>
              <a:rPr kumimoji="1" lang="ja-JP" altLang="en-US" dirty="0" smtClean="0"/>
              <a:t>表</a:t>
            </a:r>
            <a:r>
              <a:rPr kumimoji="1" lang="en-US" altLang="ja-JP" dirty="0" smtClean="0"/>
              <a:t>3:</a:t>
            </a:r>
            <a:r>
              <a:rPr kumimoji="1" lang="ja-JP" altLang="en-US" dirty="0" smtClean="0"/>
              <a:t>モデル</a:t>
            </a:r>
            <a:r>
              <a:rPr kumimoji="1" lang="en-US" altLang="ja-JP" dirty="0" smtClean="0"/>
              <a:t>(5)</a:t>
            </a:r>
            <a:r>
              <a:rPr kumimoji="1" lang="ja-JP" altLang="en-US" dirty="0" smtClean="0"/>
              <a:t>の君主制と民主主義評価</a:t>
            </a:r>
            <a:endParaRPr kumimoji="1" lang="ja-JP" altLang="en-US" dirty="0"/>
          </a:p>
        </p:txBody>
      </p:sp>
      <p:sp>
        <p:nvSpPr>
          <p:cNvPr id="7" name="テキスト ボックス 6"/>
          <p:cNvSpPr txBox="1"/>
          <p:nvPr/>
        </p:nvSpPr>
        <p:spPr>
          <a:xfrm>
            <a:off x="2281536" y="2388972"/>
            <a:ext cx="461665" cy="2430163"/>
          </a:xfrm>
          <a:prstGeom prst="rect">
            <a:avLst/>
          </a:prstGeom>
          <a:noFill/>
        </p:spPr>
        <p:txBody>
          <a:bodyPr vert="eaVert" wrap="square" rtlCol="0">
            <a:spAutoFit/>
          </a:bodyPr>
          <a:lstStyle/>
          <a:p>
            <a:r>
              <a:rPr kumimoji="1" lang="ja-JP" altLang="en-US" dirty="0" smtClean="0"/>
              <a:t>従属変数・政府評価</a:t>
            </a:r>
            <a:endParaRPr kumimoji="1" lang="ja-JP" altLang="en-US" dirty="0"/>
          </a:p>
        </p:txBody>
      </p:sp>
      <p:pic>
        <p:nvPicPr>
          <p:cNvPr id="9" name="コンテンツ プレースホルダー 8"/>
          <p:cNvPicPr>
            <a:picLocks noGrp="1" noChangeAspect="1"/>
          </p:cNvPicPr>
          <p:nvPr>
            <p:ph idx="1"/>
          </p:nvPr>
        </p:nvPicPr>
        <p:blipFill>
          <a:blip r:embed="rId2"/>
          <a:stretch>
            <a:fillRect/>
          </a:stretch>
        </p:blipFill>
        <p:spPr>
          <a:xfrm>
            <a:off x="2660822" y="1227438"/>
            <a:ext cx="7690202" cy="5630562"/>
          </a:xfrm>
          <a:prstGeom prst="rect">
            <a:avLst/>
          </a:prstGeom>
        </p:spPr>
      </p:pic>
    </p:spTree>
    <p:extLst>
      <p:ext uri="{BB962C8B-B14F-4D97-AF65-F5344CB8AC3E}">
        <p14:creationId xmlns:p14="http://schemas.microsoft.com/office/powerpoint/2010/main" val="3301613521"/>
      </p:ext>
    </p:extLst>
  </p:cSld>
  <p:clrMapOvr>
    <a:masterClrMapping/>
  </p:clrMapOvr>
  <p:transition spd="slow">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92925" y="624110"/>
            <a:ext cx="8911687" cy="628041"/>
          </a:xfrm>
        </p:spPr>
        <p:txBody>
          <a:bodyPr>
            <a:normAutofit fontScale="90000"/>
          </a:bodyPr>
          <a:lstStyle/>
          <a:p>
            <a:r>
              <a:rPr kumimoji="1" lang="ja-JP" altLang="en-US" dirty="0" smtClean="0"/>
              <a:t>表</a:t>
            </a:r>
            <a:r>
              <a:rPr kumimoji="1" lang="en-US" altLang="ja-JP" dirty="0" smtClean="0"/>
              <a:t>5:</a:t>
            </a:r>
            <a:r>
              <a:rPr kumimoji="1" lang="ja-JP" altLang="en-US" dirty="0" smtClean="0"/>
              <a:t>モデル</a:t>
            </a:r>
            <a:r>
              <a:rPr kumimoji="1" lang="en-US" altLang="ja-JP" dirty="0" smtClean="0"/>
              <a:t>(5)</a:t>
            </a:r>
            <a:r>
              <a:rPr kumimoji="1" lang="ja-JP" altLang="en-US" dirty="0" smtClean="0"/>
              <a:t>の君主制と民主主義評価</a:t>
            </a:r>
            <a:endParaRPr kumimoji="1" lang="ja-JP" altLang="en-US" dirty="0"/>
          </a:p>
        </p:txBody>
      </p:sp>
      <p:sp>
        <p:nvSpPr>
          <p:cNvPr id="5" name="テキスト ボックス 4"/>
          <p:cNvSpPr txBox="1"/>
          <p:nvPr/>
        </p:nvSpPr>
        <p:spPr>
          <a:xfrm>
            <a:off x="2281536" y="2388972"/>
            <a:ext cx="461665" cy="2850292"/>
          </a:xfrm>
          <a:prstGeom prst="rect">
            <a:avLst/>
          </a:prstGeom>
          <a:noFill/>
        </p:spPr>
        <p:txBody>
          <a:bodyPr vert="eaVert" wrap="square" rtlCol="0">
            <a:spAutoFit/>
          </a:bodyPr>
          <a:lstStyle/>
          <a:p>
            <a:r>
              <a:rPr kumimoji="1" lang="ja-JP" altLang="en-US" dirty="0" smtClean="0"/>
              <a:t>従属変数・政府への信頼</a:t>
            </a:r>
            <a:endParaRPr kumimoji="1" lang="ja-JP" altLang="en-US" dirty="0"/>
          </a:p>
        </p:txBody>
      </p:sp>
      <p:pic>
        <p:nvPicPr>
          <p:cNvPr id="7" name="コンテンツ プレースホルダー 6"/>
          <p:cNvPicPr>
            <a:picLocks noGrp="1" noChangeAspect="1"/>
          </p:cNvPicPr>
          <p:nvPr>
            <p:ph idx="1"/>
          </p:nvPr>
        </p:nvPicPr>
        <p:blipFill>
          <a:blip r:embed="rId2"/>
          <a:stretch>
            <a:fillRect/>
          </a:stretch>
        </p:blipFill>
        <p:spPr>
          <a:xfrm>
            <a:off x="2743200" y="1252151"/>
            <a:ext cx="7656451" cy="5605850"/>
          </a:xfrm>
          <a:prstGeom prst="rect">
            <a:avLst/>
          </a:prstGeom>
        </p:spPr>
      </p:pic>
    </p:spTree>
    <p:extLst>
      <p:ext uri="{BB962C8B-B14F-4D97-AF65-F5344CB8AC3E}">
        <p14:creationId xmlns:p14="http://schemas.microsoft.com/office/powerpoint/2010/main" val="958433779"/>
      </p:ext>
    </p:extLst>
  </p:cSld>
  <p:clrMapOvr>
    <a:masterClrMapping/>
  </p:clrMapOvr>
  <p:transition spd="slow">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6000" dirty="0" smtClean="0">
                <a:latin typeface="小塚ゴシック Pr6N B" panose="020B0800000000000000" pitchFamily="34" charset="-128"/>
                <a:ea typeface="小塚ゴシック Pr6N B" panose="020B0800000000000000" pitchFamily="34" charset="-128"/>
              </a:rPr>
              <a:t>3.</a:t>
            </a:r>
            <a:r>
              <a:rPr lang="ja-JP" altLang="en-US" sz="6000" dirty="0" smtClean="0">
                <a:latin typeface="小塚ゴシック Pr6N B" panose="020B0800000000000000" pitchFamily="34" charset="-128"/>
                <a:ea typeface="小塚ゴシック Pr6N B" panose="020B0800000000000000" pitchFamily="34" charset="-128"/>
              </a:rPr>
              <a:t>モロッコ</a:t>
            </a:r>
            <a:r>
              <a:rPr lang="ja-JP" altLang="en-US" sz="6000" dirty="0">
                <a:latin typeface="小塚ゴシック Pr6N B" panose="020B0800000000000000" pitchFamily="34" charset="-128"/>
                <a:ea typeface="小塚ゴシック Pr6N B" panose="020B0800000000000000" pitchFamily="34" charset="-128"/>
              </a:rPr>
              <a:t>の</a:t>
            </a:r>
            <a:r>
              <a:rPr lang="ja-JP" altLang="en-US" sz="6000" dirty="0" smtClean="0">
                <a:latin typeface="小塚ゴシック Pr6N B" panose="020B0800000000000000" pitchFamily="34" charset="-128"/>
                <a:ea typeface="小塚ゴシック Pr6N B" panose="020B0800000000000000" pitchFamily="34" charset="-128"/>
              </a:rPr>
              <a:t>事例</a:t>
            </a:r>
            <a:endParaRPr kumimoji="1" lang="ja-JP" altLang="en-US" sz="6000" dirty="0"/>
          </a:p>
        </p:txBody>
      </p:sp>
    </p:spTree>
    <p:extLst>
      <p:ext uri="{BB962C8B-B14F-4D97-AF65-F5344CB8AC3E}">
        <p14:creationId xmlns:p14="http://schemas.microsoft.com/office/powerpoint/2010/main" val="708357837"/>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smtClean="0">
                <a:latin typeface="小塚ゴシック Pr6N B" panose="020B0800000000000000" pitchFamily="34" charset="-128"/>
                <a:ea typeface="小塚ゴシック Pr6N B" panose="020B0800000000000000" pitchFamily="34" charset="-128"/>
              </a:rPr>
              <a:t>分断</a:t>
            </a:r>
            <a:r>
              <a:rPr lang="ja-JP" altLang="en-US" sz="4000" dirty="0">
                <a:latin typeface="小塚ゴシック Pr6N B" panose="020B0800000000000000" pitchFamily="34" charset="-128"/>
                <a:ea typeface="小塚ゴシック Pr6N B" panose="020B0800000000000000" pitchFamily="34" charset="-128"/>
              </a:rPr>
              <a:t>統治と</a:t>
            </a:r>
            <a:r>
              <a:rPr lang="ja-JP" altLang="en-US" sz="4000" dirty="0" smtClean="0">
                <a:latin typeface="小塚ゴシック Pr6N B" panose="020B0800000000000000" pitchFamily="34" charset="-128"/>
                <a:ea typeface="小塚ゴシック Pr6N B" panose="020B0800000000000000" pitchFamily="34" charset="-128"/>
              </a:rPr>
              <a:t>多党制</a:t>
            </a:r>
            <a:endParaRPr kumimoji="1" lang="ja-JP" altLang="en-US" sz="4000" dirty="0">
              <a:latin typeface="小塚ゴシック Pr6N B" panose="020B0800000000000000" pitchFamily="34" charset="-128"/>
              <a:ea typeface="小塚ゴシック Pr6N B" panose="020B0800000000000000" pitchFamily="34" charset="-128"/>
            </a:endParaRPr>
          </a:p>
        </p:txBody>
      </p:sp>
      <p:sp>
        <p:nvSpPr>
          <p:cNvPr id="3" name="コンテンツ プレースホルダー 2"/>
          <p:cNvSpPr>
            <a:spLocks noGrp="1"/>
          </p:cNvSpPr>
          <p:nvPr>
            <p:ph idx="1"/>
          </p:nvPr>
        </p:nvSpPr>
        <p:spPr>
          <a:xfrm>
            <a:off x="1837038" y="1688757"/>
            <a:ext cx="10354962" cy="4855321"/>
          </a:xfrm>
        </p:spPr>
        <p:txBody>
          <a:bodyPr>
            <a:normAutofit/>
          </a:bodyPr>
          <a:lstStyle/>
          <a:p>
            <a:r>
              <a:rPr kumimoji="1" lang="en-US" altLang="ja-JP" sz="2400" dirty="0" smtClean="0"/>
              <a:t>1956</a:t>
            </a:r>
            <a:r>
              <a:rPr kumimoji="1" lang="ja-JP" altLang="en-US" sz="2400" dirty="0"/>
              <a:t>年</a:t>
            </a:r>
            <a:r>
              <a:rPr kumimoji="1" lang="ja-JP" altLang="en-US" sz="2400" dirty="0" smtClean="0"/>
              <a:t>の独立直後：独立運動を母体とするイスティクラール党の弱体化</a:t>
            </a:r>
            <a:endParaRPr kumimoji="1" lang="en-US" altLang="ja-JP" sz="2400" dirty="0" smtClean="0"/>
          </a:p>
          <a:p>
            <a:pPr marL="0" indent="0">
              <a:buNone/>
            </a:pPr>
            <a:r>
              <a:rPr lang="ja-JP" altLang="en-US" sz="2400" dirty="0"/>
              <a:t>　</a:t>
            </a:r>
            <a:r>
              <a:rPr lang="ja-JP" altLang="en-US" sz="2400" dirty="0" smtClean="0"/>
              <a:t>・多党制の導入</a:t>
            </a:r>
            <a:endParaRPr lang="en-US" altLang="ja-JP" sz="2400" dirty="0" smtClean="0"/>
          </a:p>
          <a:p>
            <a:pPr marL="0" indent="0">
              <a:buNone/>
            </a:pPr>
            <a:r>
              <a:rPr kumimoji="1" lang="ja-JP" altLang="en-US" sz="2400" dirty="0"/>
              <a:t>　</a:t>
            </a:r>
            <a:r>
              <a:rPr kumimoji="1" lang="ja-JP" altLang="en-US" sz="2400" dirty="0" smtClean="0"/>
              <a:t>・イスティクラール党内部の亀裂の操作</a:t>
            </a:r>
            <a:endParaRPr kumimoji="1" lang="en-US" altLang="ja-JP" sz="2400" dirty="0" smtClean="0"/>
          </a:p>
          <a:p>
            <a:pPr marL="0" indent="0">
              <a:buNone/>
            </a:pPr>
            <a:r>
              <a:rPr lang="ja-JP" altLang="en-US" sz="2400" dirty="0"/>
              <a:t>　</a:t>
            </a:r>
            <a:r>
              <a:rPr lang="ja-JP" altLang="en-US" sz="2400" dirty="0" smtClean="0"/>
              <a:t>・宗教的権威を利用した国王の「仲裁者」としての機能の</a:t>
            </a:r>
            <a:r>
              <a:rPr lang="ja-JP" altLang="en-US" sz="2400" dirty="0"/>
              <a:t>確立</a:t>
            </a:r>
            <a:endParaRPr lang="en-US" altLang="ja-JP" sz="2400" dirty="0" smtClean="0"/>
          </a:p>
          <a:p>
            <a:r>
              <a:rPr lang="en-US" altLang="ja-JP" sz="2400" dirty="0" smtClean="0"/>
              <a:t>60</a:t>
            </a:r>
            <a:r>
              <a:rPr kumimoji="1" lang="ja-JP" altLang="en-US" sz="2400" dirty="0" smtClean="0"/>
              <a:t>年代以降：社会主義系組織の弱体化</a:t>
            </a:r>
            <a:endParaRPr kumimoji="1" lang="en-US" altLang="ja-JP" sz="2400" dirty="0" smtClean="0"/>
          </a:p>
          <a:p>
            <a:pPr marL="0" indent="0">
              <a:buNone/>
            </a:pPr>
            <a:r>
              <a:rPr lang="ja-JP" altLang="en-US" sz="2400" dirty="0"/>
              <a:t>　</a:t>
            </a:r>
            <a:r>
              <a:rPr lang="ja-JP" altLang="en-US" sz="2400" dirty="0" smtClean="0"/>
              <a:t>・彼らと対立関係にあったイスラーム主義系組織の活動を黙認</a:t>
            </a:r>
            <a:endParaRPr lang="en-US" altLang="ja-JP" sz="2400" dirty="0" smtClean="0"/>
          </a:p>
          <a:p>
            <a:r>
              <a:rPr lang="ja-JP" altLang="en-US" sz="2400" dirty="0" smtClean="0"/>
              <a:t>政治勢力の断片化：</a:t>
            </a:r>
            <a:endParaRPr lang="en-US" altLang="ja-JP" sz="2400" dirty="0" smtClean="0"/>
          </a:p>
          <a:p>
            <a:pPr marL="0" indent="0">
              <a:buNone/>
            </a:pPr>
            <a:r>
              <a:rPr lang="ja-JP" altLang="en-US" sz="2400" dirty="0"/>
              <a:t>　</a:t>
            </a:r>
            <a:r>
              <a:rPr lang="ja-JP" altLang="en-US" sz="2400" dirty="0" smtClean="0"/>
              <a:t>・議会選挙には約</a:t>
            </a:r>
            <a:r>
              <a:rPr lang="en-US" altLang="ja-JP" sz="2400" dirty="0" smtClean="0"/>
              <a:t>30</a:t>
            </a:r>
            <a:r>
              <a:rPr lang="ja-JP" altLang="en-US" sz="2400" dirty="0" smtClean="0"/>
              <a:t>ほどの政党が参加</a:t>
            </a:r>
            <a:endParaRPr lang="en-US" altLang="ja-JP" sz="2400" dirty="0" smtClean="0"/>
          </a:p>
          <a:p>
            <a:pPr marL="0" indent="0">
              <a:buNone/>
            </a:pPr>
            <a:r>
              <a:rPr lang="ja-JP" altLang="en-US" sz="2400" dirty="0"/>
              <a:t>　</a:t>
            </a:r>
            <a:r>
              <a:rPr lang="ja-JP" altLang="en-US" sz="2400" dirty="0" smtClean="0"/>
              <a:t>・第</a:t>
            </a:r>
            <a:r>
              <a:rPr lang="en-US" altLang="ja-JP" sz="2400" dirty="0" smtClean="0"/>
              <a:t>1</a:t>
            </a:r>
            <a:r>
              <a:rPr lang="ja-JP" altLang="en-US" sz="2400" dirty="0" smtClean="0"/>
              <a:t>党でも総議席数の</a:t>
            </a:r>
            <a:r>
              <a:rPr lang="en-US" altLang="ja-JP" sz="2400" dirty="0" smtClean="0"/>
              <a:t>2</a:t>
            </a:r>
            <a:r>
              <a:rPr lang="ja-JP" altLang="en-US" sz="2400" dirty="0" smtClean="0"/>
              <a:t>割弱</a:t>
            </a:r>
            <a:endParaRPr kumimoji="1" lang="en-US" altLang="ja-JP" sz="2400" dirty="0"/>
          </a:p>
          <a:p>
            <a:pPr marL="0" indent="0">
              <a:buNone/>
            </a:pPr>
            <a:endParaRPr kumimoji="1" lang="ja-JP" altLang="en-US" sz="2400" dirty="0"/>
          </a:p>
        </p:txBody>
      </p:sp>
    </p:spTree>
    <p:extLst>
      <p:ext uri="{BB962C8B-B14F-4D97-AF65-F5344CB8AC3E}">
        <p14:creationId xmlns:p14="http://schemas.microsoft.com/office/powerpoint/2010/main" val="3083491029"/>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b="1" dirty="0" smtClean="0">
                <a:latin typeface="小塚ゴシック Pr6N B" panose="020B0800000000000000" pitchFamily="34" charset="-128"/>
                <a:ea typeface="小塚ゴシック Pr6N B" panose="020B0800000000000000" pitchFamily="34" charset="-128"/>
              </a:rPr>
              <a:t>コスメティック・デモクラシー</a:t>
            </a:r>
            <a:r>
              <a:rPr kumimoji="1" lang="en-US" altLang="ja-JP" sz="4000" b="1" dirty="0" smtClean="0">
                <a:latin typeface="小塚ゴシック Pr6N B" panose="020B0800000000000000" pitchFamily="34" charset="-128"/>
                <a:ea typeface="小塚ゴシック Pr6N B" panose="020B0800000000000000" pitchFamily="34" charset="-128"/>
              </a:rPr>
              <a:t/>
            </a:r>
            <a:br>
              <a:rPr kumimoji="1" lang="en-US" altLang="ja-JP" sz="4000" b="1" dirty="0" smtClean="0">
                <a:latin typeface="小塚ゴシック Pr6N B" panose="020B0800000000000000" pitchFamily="34" charset="-128"/>
                <a:ea typeface="小塚ゴシック Pr6N B" panose="020B0800000000000000" pitchFamily="34" charset="-128"/>
              </a:rPr>
            </a:br>
            <a:r>
              <a:rPr lang="ja-JP" altLang="en-US" sz="2800" b="1" dirty="0" smtClean="0">
                <a:latin typeface="小塚ゴシック Pr6N B" panose="020B0800000000000000" pitchFamily="34" charset="-128"/>
                <a:ea typeface="小塚ゴシック Pr6N B" panose="020B0800000000000000" pitchFamily="34" charset="-128"/>
              </a:rPr>
              <a:t>複数政党制と政権交代</a:t>
            </a:r>
            <a:endParaRPr kumimoji="1" lang="ja-JP" altLang="en-US" sz="2800" b="1" dirty="0">
              <a:latin typeface="小塚ゴシック Pr6N B" panose="020B0800000000000000" pitchFamily="34" charset="-128"/>
              <a:ea typeface="小塚ゴシック Pr6N B" panose="020B0800000000000000" pitchFamily="34" charset="-128"/>
            </a:endParaRPr>
          </a:p>
        </p:txBody>
      </p:sp>
      <p:sp>
        <p:nvSpPr>
          <p:cNvPr id="3" name="コンテンツ プレースホルダー 2"/>
          <p:cNvSpPr>
            <a:spLocks noGrp="1"/>
          </p:cNvSpPr>
          <p:nvPr>
            <p:ph idx="1"/>
          </p:nvPr>
        </p:nvSpPr>
        <p:spPr>
          <a:xfrm>
            <a:off x="1663046" y="1905000"/>
            <a:ext cx="10771444" cy="4713514"/>
          </a:xfrm>
        </p:spPr>
        <p:txBody>
          <a:bodyPr>
            <a:noAutofit/>
          </a:bodyPr>
          <a:lstStyle/>
          <a:p>
            <a:r>
              <a:rPr kumimoji="1" lang="ja-JP" altLang="en-US" sz="2400" dirty="0" smtClean="0"/>
              <a:t>～</a:t>
            </a:r>
            <a:r>
              <a:rPr kumimoji="1" lang="en-US" altLang="ja-JP" sz="2400" dirty="0" smtClean="0"/>
              <a:t>90</a:t>
            </a:r>
            <a:r>
              <a:rPr kumimoji="1" lang="ja-JP" altLang="en-US" sz="2400" dirty="0" smtClean="0"/>
              <a:t>年代：</a:t>
            </a:r>
            <a:endParaRPr kumimoji="1" lang="en-US" altLang="ja-JP" sz="2400" dirty="0" smtClean="0"/>
          </a:p>
          <a:p>
            <a:pPr marL="0" indent="0">
              <a:buNone/>
            </a:pPr>
            <a:r>
              <a:rPr lang="ja-JP" altLang="en-US" sz="2400" dirty="0" smtClean="0"/>
              <a:t>　・実際に政治運営を行なっていたのは、国王の意向を代弁する王党派政党</a:t>
            </a:r>
            <a:endParaRPr lang="en-US" altLang="ja-JP" sz="2400" dirty="0" smtClean="0"/>
          </a:p>
          <a:p>
            <a:pPr marL="0" indent="0">
              <a:buNone/>
            </a:pPr>
            <a:r>
              <a:rPr lang="ja-JP" altLang="en-US" sz="2400" dirty="0"/>
              <a:t>　</a:t>
            </a:r>
            <a:r>
              <a:rPr lang="ja-JP" altLang="en-US" sz="2400" dirty="0" smtClean="0"/>
              <a:t>・複数政党制は、民主的な装い（コスメティック・デモクラシー）</a:t>
            </a:r>
            <a:endParaRPr lang="en-US" altLang="ja-JP" sz="2400" dirty="0"/>
          </a:p>
          <a:p>
            <a:r>
              <a:rPr lang="en-US" altLang="ja-JP" sz="2400" dirty="0" smtClean="0"/>
              <a:t>90</a:t>
            </a:r>
            <a:r>
              <a:rPr lang="ja-JP" altLang="en-US" sz="2400" dirty="0" smtClean="0"/>
              <a:t>年代～：</a:t>
            </a:r>
            <a:endParaRPr lang="en-US" altLang="ja-JP" sz="2400" dirty="0" smtClean="0"/>
          </a:p>
          <a:p>
            <a:pPr marL="0" indent="0">
              <a:buNone/>
            </a:pPr>
            <a:r>
              <a:rPr lang="ja-JP" altLang="en-US" sz="2400" dirty="0" smtClean="0"/>
              <a:t>　・政治的自由化（憲法改正、国王の権限に初の制限）</a:t>
            </a:r>
            <a:endParaRPr lang="en-US" altLang="ja-JP" sz="2400" dirty="0" smtClean="0"/>
          </a:p>
          <a:p>
            <a:pPr marL="0" indent="0">
              <a:buNone/>
            </a:pPr>
            <a:r>
              <a:rPr kumimoji="1" lang="ja-JP" altLang="en-US" sz="2400" dirty="0"/>
              <a:t>　</a:t>
            </a:r>
            <a:r>
              <a:rPr kumimoji="1" lang="ja-JP" altLang="en-US" sz="2400" dirty="0" smtClean="0"/>
              <a:t>・</a:t>
            </a:r>
            <a:r>
              <a:rPr kumimoji="1" lang="ja-JP" altLang="en-US" sz="2400" b="1" dirty="0" smtClean="0"/>
              <a:t>社会主義政党「人民社会主義諸勢力連合（</a:t>
            </a:r>
            <a:r>
              <a:rPr kumimoji="1" lang="en-US" altLang="ja-JP" sz="2400" b="1" dirty="0" smtClean="0"/>
              <a:t>USFP</a:t>
            </a:r>
            <a:r>
              <a:rPr kumimoji="1" lang="ja-JP" altLang="en-US" sz="2400" b="1" dirty="0" smtClean="0"/>
              <a:t>）」の政権獲得</a:t>
            </a:r>
            <a:endParaRPr kumimoji="1" lang="en-US" altLang="ja-JP" sz="2400" b="1" dirty="0" smtClean="0"/>
          </a:p>
          <a:p>
            <a:pPr marL="0" indent="0">
              <a:buNone/>
            </a:pPr>
            <a:r>
              <a:rPr lang="ja-JP" altLang="en-US" sz="2400" dirty="0"/>
              <a:t>　</a:t>
            </a:r>
            <a:r>
              <a:rPr lang="ja-JP" altLang="en-US" sz="2400" dirty="0" smtClean="0"/>
              <a:t>・モロッコ初のイスラーム主義政党「公正開発党」の合法化</a:t>
            </a:r>
            <a:endParaRPr lang="en-US" altLang="ja-JP" sz="2400" dirty="0" smtClean="0"/>
          </a:p>
          <a:p>
            <a:r>
              <a:rPr kumimoji="1" lang="en-US" altLang="ja-JP" sz="2400" dirty="0" smtClean="0"/>
              <a:t>2011</a:t>
            </a:r>
            <a:r>
              <a:rPr kumimoji="1" lang="ja-JP" altLang="en-US" sz="2400" dirty="0" smtClean="0"/>
              <a:t>年「アラブの春」～：</a:t>
            </a:r>
            <a:endParaRPr kumimoji="1" lang="en-US" altLang="ja-JP" sz="2400" dirty="0" smtClean="0"/>
          </a:p>
          <a:p>
            <a:pPr marL="0" indent="0">
              <a:buNone/>
            </a:pPr>
            <a:r>
              <a:rPr lang="ja-JP" altLang="en-US" sz="2400" dirty="0"/>
              <a:t>　</a:t>
            </a:r>
            <a:r>
              <a:rPr lang="ja-JP" altLang="en-US" sz="2400" dirty="0" smtClean="0"/>
              <a:t>・</a:t>
            </a:r>
            <a:r>
              <a:rPr lang="ja-JP" altLang="en-US" sz="2400" b="1" dirty="0" smtClean="0"/>
              <a:t>公正開発党の政権獲得</a:t>
            </a:r>
            <a:endParaRPr lang="en-US" altLang="ja-JP" sz="2400" b="1" dirty="0" smtClean="0"/>
          </a:p>
          <a:p>
            <a:pPr marL="0" indent="0">
              <a:buNone/>
            </a:pPr>
            <a:endParaRPr kumimoji="1" lang="ja-JP" altLang="en-US" sz="2400" dirty="0"/>
          </a:p>
        </p:txBody>
      </p:sp>
    </p:spTree>
    <p:extLst>
      <p:ext uri="{BB962C8B-B14F-4D97-AF65-F5344CB8AC3E}">
        <p14:creationId xmlns:p14="http://schemas.microsoft.com/office/powerpoint/2010/main" val="3557152608"/>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smtClean="0">
                <a:latin typeface="小塚ゴシック Pr6N B" panose="020B0800000000000000" pitchFamily="34" charset="-128"/>
                <a:ea typeface="小塚ゴシック Pr6N B" panose="020B0800000000000000" pitchFamily="34" charset="-128"/>
              </a:rPr>
              <a:t>与党・野党のローテーション制</a:t>
            </a:r>
            <a:endParaRPr kumimoji="1" lang="ja-JP" altLang="en-US" sz="4000" dirty="0"/>
          </a:p>
        </p:txBody>
      </p:sp>
      <p:sp>
        <p:nvSpPr>
          <p:cNvPr id="3" name="コンテンツ プレースホルダー 2"/>
          <p:cNvSpPr>
            <a:spLocks noGrp="1"/>
          </p:cNvSpPr>
          <p:nvPr>
            <p:ph idx="1"/>
          </p:nvPr>
        </p:nvSpPr>
        <p:spPr>
          <a:xfrm>
            <a:off x="2589212" y="1785248"/>
            <a:ext cx="8915400" cy="3777622"/>
          </a:xfrm>
        </p:spPr>
        <p:txBody>
          <a:bodyPr>
            <a:normAutofit/>
          </a:bodyPr>
          <a:lstStyle/>
          <a:p>
            <a:r>
              <a:rPr kumimoji="1" lang="ja-JP" altLang="en-US" sz="2400" dirty="0" smtClean="0"/>
              <a:t>時代状況に応じて、支配体制が与党と野党を入れ替える制度</a:t>
            </a:r>
            <a:endParaRPr kumimoji="1" lang="ja-JP" altLang="en-US" sz="2400" dirty="0"/>
          </a:p>
        </p:txBody>
      </p:sp>
      <p:grpSp>
        <p:nvGrpSpPr>
          <p:cNvPr id="4" name="グループ化 3"/>
          <p:cNvGrpSpPr/>
          <p:nvPr/>
        </p:nvGrpSpPr>
        <p:grpSpPr>
          <a:xfrm>
            <a:off x="2471059" y="2612571"/>
            <a:ext cx="8817429" cy="4169508"/>
            <a:chOff x="344488" y="1641814"/>
            <a:chExt cx="9763712" cy="5414452"/>
          </a:xfrm>
        </p:grpSpPr>
        <p:graphicFrame>
          <p:nvGraphicFramePr>
            <p:cNvPr id="5" name="図表 4"/>
            <p:cNvGraphicFramePr/>
            <p:nvPr>
              <p:extLst>
                <p:ext uri="{D42A27DB-BD31-4B8C-83A1-F6EECF244321}">
                  <p14:modId xmlns:p14="http://schemas.microsoft.com/office/powerpoint/2010/main" val="2384589064"/>
                </p:ext>
              </p:extLst>
            </p:nvPr>
          </p:nvGraphicFramePr>
          <p:xfrm>
            <a:off x="344488" y="1748052"/>
            <a:ext cx="5156122" cy="38575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図表 5"/>
            <p:cNvGraphicFramePr/>
            <p:nvPr>
              <p:extLst>
                <p:ext uri="{D42A27DB-BD31-4B8C-83A1-F6EECF244321}">
                  <p14:modId xmlns:p14="http://schemas.microsoft.com/office/powerpoint/2010/main" val="66630648"/>
                </p:ext>
              </p:extLst>
            </p:nvPr>
          </p:nvGraphicFramePr>
          <p:xfrm>
            <a:off x="4953000" y="1641814"/>
            <a:ext cx="5155200" cy="385199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乗算記号 6"/>
            <p:cNvSpPr/>
            <p:nvPr/>
          </p:nvSpPr>
          <p:spPr bwMode="auto">
            <a:xfrm>
              <a:off x="2044091" y="5388218"/>
              <a:ext cx="1771933" cy="1668048"/>
            </a:xfrm>
            <a:prstGeom prst="mathMultiply">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8" name="ドーナツ 7"/>
            <p:cNvSpPr/>
            <p:nvPr/>
          </p:nvSpPr>
          <p:spPr bwMode="auto">
            <a:xfrm>
              <a:off x="7179075" y="5642671"/>
              <a:ext cx="1108813" cy="1209134"/>
            </a:xfrm>
            <a:prstGeom prst="donut">
              <a:avLst/>
            </a:prstGeom>
            <a:solidFill>
              <a:srgbClr val="FFFF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spTree>
    <p:extLst>
      <p:ext uri="{BB962C8B-B14F-4D97-AF65-F5344CB8AC3E}">
        <p14:creationId xmlns:p14="http://schemas.microsoft.com/office/powerpoint/2010/main" val="917900524"/>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a:latin typeface="小塚ゴシック Pr6N B" panose="020B0800000000000000" pitchFamily="34" charset="-128"/>
                <a:ea typeface="小塚ゴシック Pr6N B" panose="020B0800000000000000" pitchFamily="34" charset="-128"/>
              </a:rPr>
              <a:t>与党・野党のローテーション制</a:t>
            </a:r>
            <a:endParaRPr kumimoji="1" lang="ja-JP" altLang="en-US" sz="4000" dirty="0"/>
          </a:p>
        </p:txBody>
      </p:sp>
      <p:sp>
        <p:nvSpPr>
          <p:cNvPr id="3" name="コンテンツ プレースホルダー 2"/>
          <p:cNvSpPr>
            <a:spLocks noGrp="1"/>
          </p:cNvSpPr>
          <p:nvPr>
            <p:ph idx="1"/>
          </p:nvPr>
        </p:nvSpPr>
        <p:spPr>
          <a:xfrm>
            <a:off x="1746422" y="2150075"/>
            <a:ext cx="10268936" cy="3777622"/>
          </a:xfrm>
        </p:spPr>
        <p:txBody>
          <a:bodyPr>
            <a:noAutofit/>
          </a:bodyPr>
          <a:lstStyle/>
          <a:p>
            <a:r>
              <a:rPr lang="ja-JP" altLang="en-US" sz="2400" dirty="0" smtClean="0"/>
              <a:t>ローテーション制の前提：</a:t>
            </a:r>
            <a:endParaRPr lang="en-US" altLang="ja-JP" sz="2400" dirty="0" smtClean="0"/>
          </a:p>
          <a:p>
            <a:pPr marL="0" indent="0">
              <a:buNone/>
            </a:pPr>
            <a:r>
              <a:rPr kumimoji="1" lang="ja-JP" altLang="en-US" sz="2400" dirty="0"/>
              <a:t>　</a:t>
            </a:r>
            <a:r>
              <a:rPr kumimoji="1" lang="ja-JP" altLang="en-US" sz="2400" dirty="0" smtClean="0"/>
              <a:t>・政治勢力の断片化</a:t>
            </a:r>
            <a:endParaRPr kumimoji="1" lang="en-US" altLang="ja-JP" sz="2400" dirty="0" smtClean="0"/>
          </a:p>
          <a:p>
            <a:pPr marL="0" indent="0">
              <a:buNone/>
            </a:pPr>
            <a:r>
              <a:rPr lang="ja-JP" altLang="en-US" sz="2400" dirty="0"/>
              <a:t>　</a:t>
            </a:r>
            <a:r>
              <a:rPr lang="ja-JP" altLang="en-US" sz="2400" dirty="0" smtClean="0"/>
              <a:t>・全アクターが協力し合い、</a:t>
            </a:r>
            <a:r>
              <a:rPr lang="en-US" altLang="ja-JP" sz="2400" dirty="0" smtClean="0"/>
              <a:t>1</a:t>
            </a:r>
            <a:r>
              <a:rPr lang="ja-JP" altLang="en-US" sz="2400" dirty="0" err="1" smtClean="0"/>
              <a:t>つの</a:t>
            </a:r>
            <a:r>
              <a:rPr lang="ja-JP" altLang="en-US" sz="2400" dirty="0" smtClean="0"/>
              <a:t>巨大な勢力として現れることはない</a:t>
            </a:r>
            <a:endParaRPr lang="en-US" altLang="ja-JP" sz="2400" dirty="0" smtClean="0"/>
          </a:p>
          <a:p>
            <a:pPr marL="0" indent="0">
              <a:buNone/>
            </a:pPr>
            <a:endParaRPr kumimoji="1" lang="en-US" altLang="ja-JP" sz="2400" dirty="0"/>
          </a:p>
          <a:p>
            <a:r>
              <a:rPr lang="ja-JP" altLang="en-US" sz="2400" dirty="0" smtClean="0"/>
              <a:t>モロッコの事例から見るローテーションの条件：</a:t>
            </a:r>
            <a:endParaRPr lang="en-US" altLang="ja-JP" sz="2400" dirty="0" smtClean="0"/>
          </a:p>
          <a:p>
            <a:pPr marL="0" indent="0">
              <a:buNone/>
            </a:pPr>
            <a:r>
              <a:rPr kumimoji="1" lang="ja-JP" altLang="en-US" sz="2400" dirty="0"/>
              <a:t>　</a:t>
            </a:r>
            <a:r>
              <a:rPr kumimoji="1" lang="ja-JP" altLang="en-US" sz="2400" dirty="0" smtClean="0"/>
              <a:t>①政治アクターの細分化とそれに伴う連立形成の必要性</a:t>
            </a:r>
            <a:endParaRPr kumimoji="1" lang="en-US" altLang="ja-JP" sz="2400" dirty="0" smtClean="0"/>
          </a:p>
          <a:p>
            <a:pPr marL="0" indent="0">
              <a:buNone/>
            </a:pPr>
            <a:r>
              <a:rPr lang="ja-JP" altLang="en-US" sz="2400" dirty="0"/>
              <a:t>　</a:t>
            </a:r>
            <a:r>
              <a:rPr lang="ja-JP" altLang="en-US" sz="2400" dirty="0" smtClean="0"/>
              <a:t>②調整役としての王党派政党の存在</a:t>
            </a:r>
            <a:endParaRPr lang="en-US" altLang="ja-JP" sz="2400" dirty="0" smtClean="0"/>
          </a:p>
          <a:p>
            <a:pPr marL="0" indent="0">
              <a:buNone/>
            </a:pPr>
            <a:r>
              <a:rPr kumimoji="1" lang="ja-JP" altLang="en-US" sz="2400" dirty="0"/>
              <a:t>　</a:t>
            </a:r>
            <a:r>
              <a:rPr kumimoji="1" lang="ja-JP" altLang="en-US" sz="2400" dirty="0" smtClean="0"/>
              <a:t>③政府への不満・変革の要求の高まりへの対応</a:t>
            </a:r>
            <a:endParaRPr kumimoji="1" lang="ja-JP" altLang="en-US" sz="2400" dirty="0"/>
          </a:p>
        </p:txBody>
      </p:sp>
    </p:spTree>
    <p:extLst>
      <p:ext uri="{BB962C8B-B14F-4D97-AF65-F5344CB8AC3E}">
        <p14:creationId xmlns:p14="http://schemas.microsoft.com/office/powerpoint/2010/main" val="1943065006"/>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6000" dirty="0" smtClean="0">
                <a:latin typeface="小塚ゴシック Pr6N B" panose="020B0800000000000000" pitchFamily="34" charset="-128"/>
                <a:ea typeface="小塚ゴシック Pr6N B" panose="020B0800000000000000" pitchFamily="34" charset="-128"/>
              </a:rPr>
              <a:t>結　論</a:t>
            </a:r>
            <a:endParaRPr kumimoji="1" lang="ja-JP" altLang="en-US" sz="6000" dirty="0"/>
          </a:p>
        </p:txBody>
      </p:sp>
    </p:spTree>
    <p:extLst>
      <p:ext uri="{BB962C8B-B14F-4D97-AF65-F5344CB8AC3E}">
        <p14:creationId xmlns:p14="http://schemas.microsoft.com/office/powerpoint/2010/main" val="298902197"/>
      </p:ext>
    </p:extLst>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小塚ゴシック Pr6N B" panose="020B0800000000000000" pitchFamily="34" charset="-128"/>
                <a:ea typeface="小塚ゴシック Pr6N B" panose="020B0800000000000000" pitchFamily="34" charset="-128"/>
              </a:rPr>
              <a:t>モロッコ王制の正統性</a:t>
            </a:r>
            <a:endParaRPr kumimoji="1" lang="ja-JP" altLang="en-US" sz="4000" dirty="0">
              <a:latin typeface="小塚ゴシック Pr6N B" panose="020B0800000000000000" pitchFamily="34" charset="-128"/>
              <a:ea typeface="小塚ゴシック Pr6N B" panose="020B0800000000000000" pitchFamily="34" charset="-128"/>
            </a:endParaRPr>
          </a:p>
        </p:txBody>
      </p:sp>
      <p:sp>
        <p:nvSpPr>
          <p:cNvPr id="3" name="コンテンツ プレースホルダー 2"/>
          <p:cNvSpPr>
            <a:spLocks noGrp="1"/>
          </p:cNvSpPr>
          <p:nvPr>
            <p:ph idx="1"/>
          </p:nvPr>
        </p:nvSpPr>
        <p:spPr>
          <a:xfrm>
            <a:off x="2150076" y="2010032"/>
            <a:ext cx="9354536" cy="3901190"/>
          </a:xfrm>
        </p:spPr>
        <p:txBody>
          <a:bodyPr>
            <a:noAutofit/>
          </a:bodyPr>
          <a:lstStyle/>
          <a:p>
            <a:r>
              <a:rPr kumimoji="1" lang="ja-JP" altLang="en-US" sz="2800" dirty="0" smtClean="0"/>
              <a:t>リチャード＝ウォーターベリー仮説の検証：</a:t>
            </a:r>
            <a:endParaRPr kumimoji="1" lang="en-US" altLang="ja-JP" sz="2800" dirty="0" smtClean="0"/>
          </a:p>
          <a:p>
            <a:pPr marL="0" indent="0">
              <a:buNone/>
            </a:pPr>
            <a:r>
              <a:rPr lang="ja-JP" altLang="en-US" sz="2800" dirty="0"/>
              <a:t>　</a:t>
            </a:r>
            <a:r>
              <a:rPr lang="ja-JP" altLang="en-US" sz="2800" dirty="0" smtClean="0"/>
              <a:t>・「民主主義」への評価＝正統性をめぐるパズルの鍵</a:t>
            </a:r>
            <a:endParaRPr lang="en-US" altLang="ja-JP" sz="2800" dirty="0" smtClean="0"/>
          </a:p>
          <a:p>
            <a:endParaRPr lang="en-US" altLang="ja-JP" sz="2800" dirty="0" smtClean="0"/>
          </a:p>
          <a:p>
            <a:r>
              <a:rPr lang="ja-JP" altLang="en-US" sz="2800" dirty="0" smtClean="0"/>
              <a:t>「与党・野党のローテーション制」説</a:t>
            </a:r>
            <a:endParaRPr lang="en-US" altLang="ja-JP" sz="2800" dirty="0" smtClean="0"/>
          </a:p>
          <a:p>
            <a:pPr marL="0" indent="0">
              <a:buNone/>
            </a:pPr>
            <a:r>
              <a:rPr lang="ja-JP" altLang="en-US" sz="2800" dirty="0"/>
              <a:t>　</a:t>
            </a:r>
            <a:r>
              <a:rPr lang="ja-JP" altLang="en-US" sz="2800" dirty="0" smtClean="0"/>
              <a:t>・分極的多党制　</a:t>
            </a:r>
            <a:r>
              <a:rPr lang="en-US" altLang="ja-JP" sz="2800" dirty="0" smtClean="0"/>
              <a:t>+</a:t>
            </a:r>
            <a:r>
              <a:rPr lang="ja-JP" altLang="en-US" sz="2800" dirty="0"/>
              <a:t>　</a:t>
            </a:r>
            <a:r>
              <a:rPr lang="ja-JP" altLang="en-US" sz="2800" dirty="0" smtClean="0"/>
              <a:t>選挙を通じた「名目的」政権交代</a:t>
            </a:r>
            <a:endParaRPr lang="en-US" altLang="ja-JP" sz="2800" dirty="0" smtClean="0"/>
          </a:p>
          <a:p>
            <a:pPr marL="0" indent="0">
              <a:buNone/>
            </a:pPr>
            <a:r>
              <a:rPr lang="ja-JP" altLang="en-US" sz="2800" dirty="0"/>
              <a:t>　</a:t>
            </a:r>
            <a:r>
              <a:rPr lang="ja-JP" altLang="en-US" sz="2800" dirty="0" smtClean="0"/>
              <a:t>・議会政治が国民世論を介して君主制の正統性に寄与</a:t>
            </a:r>
            <a:endParaRPr lang="en-US" altLang="ja-JP" sz="2800" dirty="0" smtClean="0"/>
          </a:p>
        </p:txBody>
      </p:sp>
    </p:spTree>
    <p:extLst>
      <p:ext uri="{BB962C8B-B14F-4D97-AF65-F5344CB8AC3E}">
        <p14:creationId xmlns:p14="http://schemas.microsoft.com/office/powerpoint/2010/main" val="3747783041"/>
      </p:ext>
    </p:extLst>
  </p:cSld>
  <p:clrMapOvr>
    <a:masterClrMapping/>
  </p:clrMapOvr>
  <p:transition spd="slow">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smtClean="0">
                <a:latin typeface="小塚ゴシック Pr6N B" panose="020B0800000000000000" pitchFamily="34" charset="-128"/>
                <a:ea typeface="小塚ゴシック Pr6N B" panose="020B0800000000000000" pitchFamily="34" charset="-128"/>
              </a:rPr>
              <a:t>残された課題</a:t>
            </a:r>
            <a:r>
              <a:rPr lang="en-US" altLang="ja-JP" dirty="0" smtClean="0">
                <a:latin typeface="小塚ゴシック Pr6N B" panose="020B0800000000000000" pitchFamily="34" charset="-128"/>
                <a:ea typeface="小塚ゴシック Pr6N B" panose="020B0800000000000000" pitchFamily="34" charset="-128"/>
              </a:rPr>
              <a:t/>
            </a:r>
            <a:br>
              <a:rPr lang="en-US" altLang="ja-JP" dirty="0" smtClean="0">
                <a:latin typeface="小塚ゴシック Pr6N B" panose="020B0800000000000000" pitchFamily="34" charset="-128"/>
                <a:ea typeface="小塚ゴシック Pr6N B" panose="020B0800000000000000" pitchFamily="34" charset="-128"/>
              </a:rPr>
            </a:br>
            <a:r>
              <a:rPr lang="ja-JP" altLang="en-US" sz="2800" dirty="0" smtClean="0">
                <a:latin typeface="小塚ゴシック Pr6N B" panose="020B0800000000000000" pitchFamily="34" charset="-128"/>
                <a:ea typeface="小塚ゴシック Pr6N B" panose="020B0800000000000000" pitchFamily="34" charset="-128"/>
              </a:rPr>
              <a:t>他のアラブ君主制諸国との比較</a:t>
            </a:r>
            <a:endParaRPr kumimoji="1" lang="ja-JP" altLang="en-US" sz="2800" dirty="0"/>
          </a:p>
        </p:txBody>
      </p:sp>
      <p:sp>
        <p:nvSpPr>
          <p:cNvPr id="5" name="コンテンツ プレースホルダー 4"/>
          <p:cNvSpPr>
            <a:spLocks noGrp="1"/>
          </p:cNvSpPr>
          <p:nvPr>
            <p:ph idx="1"/>
          </p:nvPr>
        </p:nvSpPr>
        <p:spPr/>
        <p:txBody>
          <a:bodyPr/>
          <a:lstStyle/>
          <a:p>
            <a:endParaRPr kumimoji="1" lang="ja-JP" altLang="en-US"/>
          </a:p>
        </p:txBody>
      </p:sp>
      <p:graphicFrame>
        <p:nvGraphicFramePr>
          <p:cNvPr id="6" name="コンテンツ プレースホルダー 3"/>
          <p:cNvGraphicFramePr>
            <a:graphicFrameLocks/>
          </p:cNvGraphicFramePr>
          <p:nvPr>
            <p:extLst>
              <p:ext uri="{D42A27DB-BD31-4B8C-83A1-F6EECF244321}">
                <p14:modId xmlns:p14="http://schemas.microsoft.com/office/powerpoint/2010/main" val="2281267324"/>
              </p:ext>
            </p:extLst>
          </p:nvPr>
        </p:nvGraphicFramePr>
        <p:xfrm>
          <a:off x="893460" y="2133600"/>
          <a:ext cx="10503883" cy="3781159"/>
        </p:xfrm>
        <a:graphic>
          <a:graphicData uri="http://schemas.openxmlformats.org/drawingml/2006/table">
            <a:tbl>
              <a:tblPr firstRow="1" bandRow="1">
                <a:tableStyleId>{21E4AEA4-8DFA-4A89-87EB-49C32662AFE0}</a:tableStyleId>
              </a:tblPr>
              <a:tblGrid>
                <a:gridCol w="3584222"/>
                <a:gridCol w="3817232"/>
                <a:gridCol w="3102429"/>
              </a:tblGrid>
              <a:tr h="1060543">
                <a:tc>
                  <a:txBody>
                    <a:bodyPr/>
                    <a:lstStyle/>
                    <a:p>
                      <a:endParaRPr kumimoji="1" lang="ja-JP" altLang="en-US" sz="2400" dirty="0">
                        <a:latin typeface="小塚ゴシック Pr6N B" panose="020B0800000000000000" pitchFamily="34" charset="-128"/>
                        <a:ea typeface="小塚ゴシック Pr6N B" panose="020B0800000000000000" pitchFamily="34" charset="-128"/>
                      </a:endParaRPr>
                    </a:p>
                  </a:txBody>
                  <a:tcPr anchor="ctr" anchorCtr="1"/>
                </a:tc>
                <a:tc>
                  <a:txBody>
                    <a:bodyPr/>
                    <a:lstStyle/>
                    <a:p>
                      <a:pPr algn="ctr"/>
                      <a:r>
                        <a:rPr kumimoji="1" lang="ja-JP" altLang="en-US" sz="2400" dirty="0" smtClean="0">
                          <a:latin typeface="小塚ゴシック Pr6N B" panose="020B0800000000000000" pitchFamily="34" charset="-128"/>
                          <a:ea typeface="小塚ゴシック Pr6N B" panose="020B0800000000000000" pitchFamily="34" charset="-128"/>
                        </a:rPr>
                        <a:t>産油国</a:t>
                      </a:r>
                      <a:endParaRPr kumimoji="1" lang="en-US" altLang="ja-JP" sz="2400" dirty="0" smtClean="0">
                        <a:latin typeface="小塚ゴシック Pr6N B" panose="020B0800000000000000" pitchFamily="34" charset="-128"/>
                        <a:ea typeface="小塚ゴシック Pr6N B" panose="020B0800000000000000" pitchFamily="34" charset="-128"/>
                      </a:endParaRPr>
                    </a:p>
                    <a:p>
                      <a:pPr algn="ctr"/>
                      <a:r>
                        <a:rPr kumimoji="1" lang="ja-JP" altLang="en-US" sz="2400" dirty="0" smtClean="0">
                          <a:latin typeface="小塚ゴシック Pr6N B" panose="020B0800000000000000" pitchFamily="34" charset="-128"/>
                          <a:ea typeface="小塚ゴシック Pr6N B" panose="020B0800000000000000" pitchFamily="34" charset="-128"/>
                        </a:rPr>
                        <a:t>（レンティア国家）</a:t>
                      </a:r>
                      <a:endParaRPr kumimoji="1" lang="ja-JP" altLang="en-US" sz="2400" dirty="0">
                        <a:latin typeface="小塚ゴシック Pr6N B" panose="020B0800000000000000" pitchFamily="34" charset="-128"/>
                        <a:ea typeface="小塚ゴシック Pr6N B" panose="020B0800000000000000" pitchFamily="34" charset="-128"/>
                      </a:endParaRPr>
                    </a:p>
                  </a:txBody>
                  <a:tcPr anchor="ctr" anchorCtr="1"/>
                </a:tc>
                <a:tc>
                  <a:txBody>
                    <a:bodyPr/>
                    <a:lstStyle/>
                    <a:p>
                      <a:pPr algn="ctr"/>
                      <a:r>
                        <a:rPr kumimoji="1" lang="ja-JP" altLang="en-US" sz="2400" dirty="0" smtClean="0">
                          <a:latin typeface="小塚ゴシック Pr6N B" panose="020B0800000000000000" pitchFamily="34" charset="-128"/>
                          <a:ea typeface="小塚ゴシック Pr6N B" panose="020B0800000000000000" pitchFamily="34" charset="-128"/>
                        </a:rPr>
                        <a:t>非産油国</a:t>
                      </a:r>
                      <a:endParaRPr kumimoji="1" lang="ja-JP" altLang="en-US" sz="2400" dirty="0">
                        <a:latin typeface="小塚ゴシック Pr6N B" panose="020B0800000000000000" pitchFamily="34" charset="-128"/>
                        <a:ea typeface="小塚ゴシック Pr6N B" panose="020B0800000000000000" pitchFamily="34" charset="-128"/>
                      </a:endParaRPr>
                    </a:p>
                  </a:txBody>
                  <a:tcPr anchor="ctr" anchorCtr="1"/>
                </a:tc>
              </a:tr>
              <a:tr h="1531896">
                <a:tc>
                  <a:txBody>
                    <a:bodyPr/>
                    <a:lstStyle/>
                    <a:p>
                      <a:pPr algn="ctr"/>
                      <a:r>
                        <a:rPr kumimoji="1" lang="ja-JP" altLang="en-US" sz="2400" dirty="0" smtClean="0">
                          <a:latin typeface="小塚ゴシック Pr6N B" panose="020B0800000000000000" pitchFamily="34" charset="-128"/>
                          <a:ea typeface="小塚ゴシック Pr6N B" panose="020B0800000000000000" pitchFamily="34" charset="-128"/>
                        </a:rPr>
                        <a:t>民主的政治体制</a:t>
                      </a:r>
                      <a:endParaRPr kumimoji="1" lang="en-US" altLang="ja-JP" sz="2400" dirty="0" smtClean="0">
                        <a:latin typeface="小塚ゴシック Pr6N B" panose="020B0800000000000000" pitchFamily="34" charset="-128"/>
                        <a:ea typeface="小塚ゴシック Pr6N B" panose="020B0800000000000000" pitchFamily="34" charset="-128"/>
                      </a:endParaRPr>
                    </a:p>
                    <a:p>
                      <a:pPr algn="ctr"/>
                      <a:r>
                        <a:rPr kumimoji="1" lang="ja-JP" altLang="en-US" sz="2400" dirty="0" smtClean="0">
                          <a:latin typeface="小塚ゴシック Pr6N B" panose="020B0800000000000000" pitchFamily="34" charset="-128"/>
                          <a:ea typeface="小塚ゴシック Pr6N B" panose="020B0800000000000000" pitchFamily="34" charset="-128"/>
                        </a:rPr>
                        <a:t>（議会制民主主義あり）</a:t>
                      </a:r>
                      <a:endParaRPr kumimoji="1" lang="ja-JP" altLang="en-US" sz="2400" dirty="0">
                        <a:latin typeface="小塚ゴシック Pr6N B" panose="020B0800000000000000" pitchFamily="34" charset="-128"/>
                        <a:ea typeface="小塚ゴシック Pr6N B" panose="020B0800000000000000" pitchFamily="34" charset="-128"/>
                      </a:endParaRPr>
                    </a:p>
                  </a:txBody>
                  <a:tcPr anchor="ctr" anchorCtr="1"/>
                </a:tc>
                <a:tc>
                  <a:txBody>
                    <a:bodyPr/>
                    <a:lstStyle/>
                    <a:p>
                      <a:r>
                        <a:rPr kumimoji="1" lang="ja-JP" altLang="en-US" sz="2400" dirty="0" smtClean="0">
                          <a:latin typeface="小塚ゴシック Pr6N B" panose="020B0800000000000000" pitchFamily="34" charset="-128"/>
                          <a:ea typeface="小塚ゴシック Pr6N B" panose="020B0800000000000000" pitchFamily="34" charset="-128"/>
                        </a:rPr>
                        <a:t>クウェート</a:t>
                      </a:r>
                      <a:r>
                        <a:rPr kumimoji="1" lang="en-US" altLang="ja-JP" sz="2400" dirty="0" smtClean="0">
                          <a:latin typeface="小塚ゴシック Pr6N B" panose="020B0800000000000000" pitchFamily="34" charset="-128"/>
                          <a:ea typeface="小塚ゴシック Pr6N B" panose="020B0800000000000000" pitchFamily="34" charset="-128"/>
                        </a:rPr>
                        <a:t>[6]</a:t>
                      </a:r>
                      <a:r>
                        <a:rPr kumimoji="1" lang="ja-JP" altLang="en-US" sz="2400" dirty="0" err="1" smtClean="0">
                          <a:latin typeface="小塚ゴシック Pr6N B" panose="020B0800000000000000" pitchFamily="34" charset="-128"/>
                          <a:ea typeface="小塚ゴシック Pr6N B" panose="020B0800000000000000" pitchFamily="34" charset="-128"/>
                        </a:rPr>
                        <a:t>、</a:t>
                      </a:r>
                      <a:endParaRPr kumimoji="1" lang="en-US" altLang="ja-JP" sz="2400" dirty="0" smtClean="0">
                        <a:latin typeface="小塚ゴシック Pr6N B" panose="020B0800000000000000" pitchFamily="34" charset="-128"/>
                        <a:ea typeface="小塚ゴシック Pr6N B" panose="020B0800000000000000" pitchFamily="34" charset="-128"/>
                      </a:endParaRPr>
                    </a:p>
                    <a:p>
                      <a:r>
                        <a:rPr kumimoji="1" lang="ja-JP" altLang="en-US" sz="2400" dirty="0" smtClean="0">
                          <a:latin typeface="小塚ゴシック Pr6N B" panose="020B0800000000000000" pitchFamily="34" charset="-128"/>
                          <a:ea typeface="小塚ゴシック Pr6N B" panose="020B0800000000000000" pitchFamily="34" charset="-128"/>
                        </a:rPr>
                        <a:t>バハレーン</a:t>
                      </a:r>
                      <a:r>
                        <a:rPr kumimoji="1" lang="en-US" altLang="ja-JP" sz="2400" dirty="0" smtClean="0">
                          <a:latin typeface="小塚ゴシック Pr6N B" panose="020B0800000000000000" pitchFamily="34" charset="-128"/>
                          <a:ea typeface="小塚ゴシック Pr6N B" panose="020B0800000000000000" pitchFamily="34" charset="-128"/>
                        </a:rPr>
                        <a:t>[6</a:t>
                      </a:r>
                      <a:r>
                        <a:rPr kumimoji="1" lang="ja-JP" altLang="en-US" sz="2400" dirty="0" smtClean="0">
                          <a:latin typeface="小塚ゴシック Pr6N B" panose="020B0800000000000000" pitchFamily="34" charset="-128"/>
                          <a:ea typeface="小塚ゴシック Pr6N B" panose="020B0800000000000000" pitchFamily="34" charset="-128"/>
                        </a:rPr>
                        <a:t>→</a:t>
                      </a:r>
                      <a:r>
                        <a:rPr kumimoji="1" lang="en-US" altLang="ja-JP" sz="2400" dirty="0" smtClean="0">
                          <a:latin typeface="小塚ゴシック Pr6N B" panose="020B0800000000000000" pitchFamily="34" charset="-128"/>
                          <a:ea typeface="小塚ゴシック Pr6N B" panose="020B0800000000000000" pitchFamily="34" charset="-128"/>
                        </a:rPr>
                        <a:t>6.5]</a:t>
                      </a:r>
                      <a:endParaRPr kumimoji="1" lang="ja-JP" altLang="en-US" sz="2400" dirty="0">
                        <a:latin typeface="小塚ゴシック Pr6N B" panose="020B0800000000000000" pitchFamily="34" charset="-128"/>
                        <a:ea typeface="小塚ゴシック Pr6N B" panose="020B0800000000000000" pitchFamily="34" charset="-128"/>
                      </a:endParaRPr>
                    </a:p>
                  </a:txBody>
                  <a:tcPr anchor="ctr" anchorCtr="1"/>
                </a:tc>
                <a:tc>
                  <a:txBody>
                    <a:bodyPr/>
                    <a:lstStyle/>
                    <a:p>
                      <a:r>
                        <a:rPr kumimoji="1" lang="ja-JP" altLang="en-US" sz="2400" dirty="0" smtClean="0">
                          <a:latin typeface="小塚ゴシック Pr6N B" panose="020B0800000000000000" pitchFamily="34" charset="-128"/>
                          <a:ea typeface="小塚ゴシック Pr6N B" panose="020B0800000000000000" pitchFamily="34" charset="-128"/>
                        </a:rPr>
                        <a:t>モロッコ</a:t>
                      </a:r>
                      <a:r>
                        <a:rPr kumimoji="1" lang="en-US" altLang="ja-JP" sz="2400" dirty="0" smtClean="0">
                          <a:latin typeface="小塚ゴシック Pr6N B" panose="020B0800000000000000" pitchFamily="34" charset="-128"/>
                          <a:ea typeface="小塚ゴシック Pr6N B" panose="020B0800000000000000" pitchFamily="34" charset="-128"/>
                        </a:rPr>
                        <a:t>[4.5]</a:t>
                      </a:r>
                      <a:endParaRPr kumimoji="1" lang="en-US" altLang="ja-JP" sz="2400" dirty="0" smtClean="0">
                        <a:latin typeface="小塚ゴシック Pr6N B" panose="020B0800000000000000" pitchFamily="34" charset="-128"/>
                        <a:ea typeface="小塚ゴシック Pr6N B" panose="020B0800000000000000" pitchFamily="34" charset="-128"/>
                      </a:endParaRPr>
                    </a:p>
                  </a:txBody>
                  <a:tcPr anchor="ctr" anchorCtr="1"/>
                </a:tc>
              </a:tr>
              <a:tr h="1060543">
                <a:tc>
                  <a:txBody>
                    <a:bodyPr/>
                    <a:lstStyle/>
                    <a:p>
                      <a:r>
                        <a:rPr kumimoji="1" lang="ja-JP" altLang="en-US" sz="2400" dirty="0" smtClean="0">
                          <a:latin typeface="小塚ゴシック Pr6N B" panose="020B0800000000000000" pitchFamily="34" charset="-128"/>
                          <a:ea typeface="小塚ゴシック Pr6N B" panose="020B0800000000000000" pitchFamily="34" charset="-128"/>
                        </a:rPr>
                        <a:t>非民主的政治体制</a:t>
                      </a:r>
                      <a:endParaRPr kumimoji="1" lang="ja-JP" altLang="en-US" sz="2400" dirty="0">
                        <a:latin typeface="小塚ゴシック Pr6N B" panose="020B0800000000000000" pitchFamily="34" charset="-128"/>
                        <a:ea typeface="小塚ゴシック Pr6N B" panose="020B0800000000000000" pitchFamily="34" charset="-128"/>
                      </a:endParaRPr>
                    </a:p>
                  </a:txBody>
                  <a:tcPr anchor="ctr" anchorCtr="1"/>
                </a:tc>
                <a:tc>
                  <a:txBody>
                    <a:bodyPr/>
                    <a:lstStyle/>
                    <a:p>
                      <a:pPr algn="ctr"/>
                      <a:r>
                        <a:rPr kumimoji="1" lang="en-US" altLang="ja-JP" sz="2400" dirty="0" smtClean="0">
                          <a:latin typeface="小塚ゴシック Pr6N B" panose="020B0800000000000000" pitchFamily="34" charset="-128"/>
                          <a:ea typeface="小塚ゴシック Pr6N B" panose="020B0800000000000000" pitchFamily="34" charset="-128"/>
                        </a:rPr>
                        <a:t>UAE[6]</a:t>
                      </a:r>
                      <a:r>
                        <a:rPr kumimoji="1" lang="ja-JP" altLang="en-US" sz="2400" dirty="0" err="1" smtClean="0">
                          <a:latin typeface="小塚ゴシック Pr6N B" panose="020B0800000000000000" pitchFamily="34" charset="-128"/>
                          <a:ea typeface="小塚ゴシック Pr6N B" panose="020B0800000000000000" pitchFamily="34" charset="-128"/>
                        </a:rPr>
                        <a:t>、</a:t>
                      </a:r>
                      <a:r>
                        <a:rPr kumimoji="1" lang="ja-JP" altLang="en-US" sz="2400" dirty="0" smtClean="0">
                          <a:latin typeface="小塚ゴシック Pr6N B" panose="020B0800000000000000" pitchFamily="34" charset="-128"/>
                          <a:ea typeface="小塚ゴシック Pr6N B" panose="020B0800000000000000" pitchFamily="34" charset="-128"/>
                        </a:rPr>
                        <a:t>カタル</a:t>
                      </a:r>
                      <a:r>
                        <a:rPr kumimoji="1" lang="en-US" altLang="ja-JP" sz="2400" dirty="0" smtClean="0">
                          <a:latin typeface="小塚ゴシック Pr6N B" panose="020B0800000000000000" pitchFamily="34" charset="-128"/>
                          <a:ea typeface="小塚ゴシック Pr6N B" panose="020B0800000000000000" pitchFamily="34" charset="-128"/>
                        </a:rPr>
                        <a:t>[5.5]</a:t>
                      </a:r>
                      <a:r>
                        <a:rPr kumimoji="1" lang="ja-JP" altLang="en-US" sz="2400" dirty="0" err="1" smtClean="0">
                          <a:latin typeface="小塚ゴシック Pr6N B" panose="020B0800000000000000" pitchFamily="34" charset="-128"/>
                          <a:ea typeface="小塚ゴシック Pr6N B" panose="020B0800000000000000" pitchFamily="34" charset="-128"/>
                        </a:rPr>
                        <a:t>、</a:t>
                      </a:r>
                      <a:endParaRPr kumimoji="1" lang="en-US" altLang="ja-JP" sz="2400" dirty="0" smtClean="0">
                        <a:latin typeface="小塚ゴシック Pr6N B" panose="020B0800000000000000" pitchFamily="34" charset="-128"/>
                        <a:ea typeface="小塚ゴシック Pr6N B" panose="020B0800000000000000" pitchFamily="34" charset="-128"/>
                      </a:endParaRPr>
                    </a:p>
                    <a:p>
                      <a:pPr algn="ctr"/>
                      <a:r>
                        <a:rPr kumimoji="1" lang="ja-JP" altLang="en-US" sz="2400" dirty="0" smtClean="0">
                          <a:latin typeface="小塚ゴシック Pr6N B" panose="020B0800000000000000" pitchFamily="34" charset="-128"/>
                          <a:ea typeface="小塚ゴシック Pr6N B" panose="020B0800000000000000" pitchFamily="34" charset="-128"/>
                        </a:rPr>
                        <a:t>オマーン</a:t>
                      </a:r>
                      <a:r>
                        <a:rPr kumimoji="1" lang="en-US" altLang="ja-JP" sz="2400" dirty="0" smtClean="0">
                          <a:latin typeface="小塚ゴシック Pr6N B" panose="020B0800000000000000" pitchFamily="34" charset="-128"/>
                          <a:ea typeface="小塚ゴシック Pr6N B" panose="020B0800000000000000" pitchFamily="34" charset="-128"/>
                        </a:rPr>
                        <a:t>[5.5]</a:t>
                      </a:r>
                      <a:r>
                        <a:rPr kumimoji="1" lang="ja-JP" altLang="en-US" sz="2400" dirty="0" err="1" smtClean="0">
                          <a:latin typeface="小塚ゴシック Pr6N B" panose="020B0800000000000000" pitchFamily="34" charset="-128"/>
                          <a:ea typeface="小塚ゴシック Pr6N B" panose="020B0800000000000000" pitchFamily="34" charset="-128"/>
                        </a:rPr>
                        <a:t>、</a:t>
                      </a:r>
                      <a:endParaRPr kumimoji="1" lang="en-US" altLang="ja-JP" sz="2400" dirty="0" smtClean="0">
                        <a:latin typeface="小塚ゴシック Pr6N B" panose="020B0800000000000000" pitchFamily="34" charset="-128"/>
                        <a:ea typeface="小塚ゴシック Pr6N B" panose="020B0800000000000000" pitchFamily="34" charset="-128"/>
                      </a:endParaRPr>
                    </a:p>
                    <a:p>
                      <a:pPr algn="ctr"/>
                      <a:r>
                        <a:rPr kumimoji="1" lang="ja-JP" altLang="en-US" sz="2400" dirty="0" smtClean="0">
                          <a:latin typeface="小塚ゴシック Pr6N B" panose="020B0800000000000000" pitchFamily="34" charset="-128"/>
                          <a:ea typeface="小塚ゴシック Pr6N B" panose="020B0800000000000000" pitchFamily="34" charset="-128"/>
                        </a:rPr>
                        <a:t>サウディアラビア</a:t>
                      </a:r>
                      <a:r>
                        <a:rPr kumimoji="1" lang="en-US" altLang="ja-JP" sz="2400" dirty="0" smtClean="0">
                          <a:latin typeface="小塚ゴシック Pr6N B" panose="020B0800000000000000" pitchFamily="34" charset="-128"/>
                          <a:ea typeface="小塚ゴシック Pr6N B" panose="020B0800000000000000" pitchFamily="34" charset="-128"/>
                        </a:rPr>
                        <a:t>[7]</a:t>
                      </a:r>
                      <a:endParaRPr kumimoji="1" lang="ja-JP" altLang="en-US" sz="2400" dirty="0">
                        <a:latin typeface="小塚ゴシック Pr6N B" panose="020B0800000000000000" pitchFamily="34" charset="-128"/>
                        <a:ea typeface="小塚ゴシック Pr6N B" panose="020B0800000000000000" pitchFamily="34" charset="-128"/>
                      </a:endParaRPr>
                    </a:p>
                  </a:txBody>
                  <a:tcPr anchor="ctr" anchorCtr="1"/>
                </a:tc>
                <a:tc>
                  <a:txBody>
                    <a:bodyPr/>
                    <a:lstStyle/>
                    <a:p>
                      <a:r>
                        <a:rPr kumimoji="1" lang="ja-JP" altLang="en-US" sz="2400" dirty="0" smtClean="0">
                          <a:latin typeface="小塚ゴシック Pr6N B" panose="020B0800000000000000" pitchFamily="34" charset="-128"/>
                          <a:ea typeface="小塚ゴシック Pr6N B" panose="020B0800000000000000" pitchFamily="34" charset="-128"/>
                        </a:rPr>
                        <a:t>ヨルダン</a:t>
                      </a:r>
                      <a:r>
                        <a:rPr kumimoji="1" lang="en-US" altLang="ja-JP" sz="2400" dirty="0" smtClean="0">
                          <a:latin typeface="小塚ゴシック Pr6N B" panose="020B0800000000000000" pitchFamily="34" charset="-128"/>
                          <a:ea typeface="小塚ゴシック Pr6N B" panose="020B0800000000000000" pitchFamily="34" charset="-128"/>
                        </a:rPr>
                        <a:t>[5.5]</a:t>
                      </a:r>
                      <a:endParaRPr kumimoji="1" lang="ja-JP" altLang="en-US" sz="2400" dirty="0">
                        <a:latin typeface="小塚ゴシック Pr6N B" panose="020B0800000000000000" pitchFamily="34" charset="-128"/>
                        <a:ea typeface="小塚ゴシック Pr6N B" panose="020B0800000000000000" pitchFamily="34" charset="-128"/>
                      </a:endParaRPr>
                    </a:p>
                  </a:txBody>
                  <a:tcPr anchor="ctr" anchorCtr="1"/>
                </a:tc>
              </a:tr>
            </a:tbl>
          </a:graphicData>
        </a:graphic>
      </p:graphicFrame>
      <p:sp>
        <p:nvSpPr>
          <p:cNvPr id="3" name="テキスト ボックス 2"/>
          <p:cNvSpPr txBox="1"/>
          <p:nvPr/>
        </p:nvSpPr>
        <p:spPr>
          <a:xfrm>
            <a:off x="1581665" y="6178378"/>
            <a:ext cx="4357816" cy="369332"/>
          </a:xfrm>
          <a:prstGeom prst="rect">
            <a:avLst/>
          </a:prstGeom>
          <a:noFill/>
        </p:spPr>
        <p:txBody>
          <a:bodyPr wrap="square" rtlCol="0">
            <a:spAutoFit/>
          </a:bodyPr>
          <a:lstStyle/>
          <a:p>
            <a:r>
              <a:rPr kumimoji="1" lang="en-US" altLang="ja-JP" dirty="0" smtClean="0"/>
              <a:t>[</a:t>
            </a:r>
            <a:r>
              <a:rPr kumimoji="1" lang="ja-JP" altLang="en-US" dirty="0"/>
              <a:t> </a:t>
            </a:r>
            <a:r>
              <a:rPr kumimoji="1" lang="en-US" altLang="ja-JP" dirty="0" smtClean="0"/>
              <a:t>]</a:t>
            </a:r>
            <a:r>
              <a:rPr kumimoji="1" lang="ja-JP" altLang="en-US" dirty="0" smtClean="0"/>
              <a:t>内の数字は</a:t>
            </a:r>
            <a:r>
              <a:rPr kumimoji="1" lang="en-US" altLang="ja-JP" dirty="0" smtClean="0"/>
              <a:t>Freedom House</a:t>
            </a:r>
            <a:r>
              <a:rPr kumimoji="1" lang="ja-JP" altLang="en-US" dirty="0" smtClean="0"/>
              <a:t>のスコア</a:t>
            </a:r>
            <a:endParaRPr kumimoji="1" lang="ja-JP" altLang="en-US" dirty="0"/>
          </a:p>
        </p:txBody>
      </p:sp>
    </p:spTree>
    <p:extLst>
      <p:ext uri="{BB962C8B-B14F-4D97-AF65-F5344CB8AC3E}">
        <p14:creationId xmlns:p14="http://schemas.microsoft.com/office/powerpoint/2010/main" val="985660743"/>
      </p:ext>
    </p:extLst>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ja-JP" altLang="en-US" sz="6000" dirty="0" smtClean="0">
                <a:latin typeface="小塚ゴシック Pr6N B" panose="020B0800000000000000" pitchFamily="34" charset="-128"/>
                <a:ea typeface="小塚ゴシック Pr6N B" panose="020B0800000000000000" pitchFamily="34" charset="-128"/>
              </a:rPr>
              <a:t>はじめに</a:t>
            </a:r>
            <a:endParaRPr kumimoji="1" lang="ja-JP" altLang="en-US" sz="6000" dirty="0">
              <a:latin typeface="小塚ゴシック Pr6N B" panose="020B0800000000000000" pitchFamily="34" charset="-128"/>
              <a:ea typeface="小塚ゴシック Pr6N B" panose="020B0800000000000000" pitchFamily="34" charset="-128"/>
            </a:endParaRPr>
          </a:p>
        </p:txBody>
      </p:sp>
    </p:spTree>
    <p:extLst>
      <p:ext uri="{BB962C8B-B14F-4D97-AF65-F5344CB8AC3E}">
        <p14:creationId xmlns:p14="http://schemas.microsoft.com/office/powerpoint/2010/main" val="594444981"/>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606378" y="624110"/>
            <a:ext cx="9722558" cy="751609"/>
          </a:xfrm>
        </p:spPr>
        <p:txBody>
          <a:bodyPr/>
          <a:lstStyle/>
          <a:p>
            <a:r>
              <a:rPr kumimoji="1" lang="ja-JP" altLang="en-US" dirty="0" smtClean="0">
                <a:latin typeface="小塚ゴシック Pr6N B" panose="020B0800000000000000" pitchFamily="34" charset="-128"/>
                <a:ea typeface="小塚ゴシック Pr6N B" panose="020B0800000000000000" pitchFamily="34" charset="-128"/>
              </a:rPr>
              <a:t>「アラブの春」が生んだ君主制の正統性問題</a:t>
            </a:r>
            <a:endParaRPr kumimoji="1" lang="ja-JP" altLang="en-US" dirty="0">
              <a:latin typeface="小塚ゴシック Pr6N B" panose="020B0800000000000000" pitchFamily="34" charset="-128"/>
              <a:ea typeface="小塚ゴシック Pr6N B" panose="020B0800000000000000" pitchFamily="34" charset="-128"/>
            </a:endParaRPr>
          </a:p>
        </p:txBody>
      </p:sp>
      <p:sp>
        <p:nvSpPr>
          <p:cNvPr id="5" name="コンテンツ プレースホルダー 4"/>
          <p:cNvSpPr>
            <a:spLocks noGrp="1"/>
          </p:cNvSpPr>
          <p:nvPr>
            <p:ph idx="1"/>
          </p:nvPr>
        </p:nvSpPr>
        <p:spPr>
          <a:xfrm>
            <a:off x="2498596" y="1993557"/>
            <a:ext cx="8915400" cy="3859999"/>
          </a:xfrm>
        </p:spPr>
        <p:txBody>
          <a:bodyPr>
            <a:normAutofit/>
          </a:bodyPr>
          <a:lstStyle/>
          <a:p>
            <a:r>
              <a:rPr kumimoji="1" lang="ja-JP" altLang="en-US" sz="3600" dirty="0" smtClean="0"/>
              <a:t>なぜ君主制は安定するのか？</a:t>
            </a:r>
            <a:endParaRPr kumimoji="1" lang="en-US" altLang="ja-JP" sz="3600" dirty="0" smtClean="0"/>
          </a:p>
          <a:p>
            <a:r>
              <a:rPr lang="ja-JP" altLang="en-US" sz="3600" dirty="0"/>
              <a:t>国王</a:t>
            </a:r>
            <a:r>
              <a:rPr lang="ja-JP" altLang="en-US" sz="3600" dirty="0" smtClean="0"/>
              <a:t>のジレンマ問題</a:t>
            </a:r>
            <a:endParaRPr lang="en-US" altLang="ja-JP" sz="3600" dirty="0" smtClean="0"/>
          </a:p>
          <a:p>
            <a:r>
              <a:rPr kumimoji="1" lang="ja-JP" altLang="en-US" sz="3600" dirty="0" smtClean="0"/>
              <a:t>国王はジレンマに直面しない？</a:t>
            </a:r>
            <a:endParaRPr kumimoji="1" lang="en-US" altLang="ja-JP" sz="3600" dirty="0" smtClean="0"/>
          </a:p>
          <a:p>
            <a:r>
              <a:rPr lang="ja-JP" altLang="en-US" sz="3600" dirty="0"/>
              <a:t>体制</a:t>
            </a:r>
            <a:r>
              <a:rPr lang="ja-JP" altLang="en-US" sz="3600" dirty="0" smtClean="0"/>
              <a:t>の安定性を正統性にフォーカスして論じる</a:t>
            </a:r>
            <a:endParaRPr kumimoji="1" lang="ja-JP" altLang="en-US" sz="3600" dirty="0"/>
          </a:p>
        </p:txBody>
      </p:sp>
    </p:spTree>
    <p:extLst>
      <p:ext uri="{BB962C8B-B14F-4D97-AF65-F5344CB8AC3E}">
        <p14:creationId xmlns:p14="http://schemas.microsoft.com/office/powerpoint/2010/main" val="344153318"/>
      </p:ext>
    </p:extLst>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57945" y="2473692"/>
            <a:ext cx="10992983" cy="1076816"/>
          </a:xfrm>
        </p:spPr>
        <p:txBody>
          <a:bodyPr>
            <a:noAutofit/>
          </a:bodyPr>
          <a:lstStyle/>
          <a:p>
            <a:r>
              <a:rPr kumimoji="1" lang="en-US" altLang="ja-JP" sz="6000" dirty="0" smtClean="0">
                <a:latin typeface="小塚ゴシック Pr6N B" panose="020B0800000000000000" pitchFamily="34" charset="-128"/>
                <a:ea typeface="小塚ゴシック Pr6N B" panose="020B0800000000000000" pitchFamily="34" charset="-128"/>
              </a:rPr>
              <a:t>1</a:t>
            </a:r>
            <a:r>
              <a:rPr lang="en-US" altLang="ja-JP" sz="6000" dirty="0" smtClean="0">
                <a:latin typeface="小塚ゴシック Pr6N B" panose="020B0800000000000000" pitchFamily="34" charset="-128"/>
                <a:ea typeface="小塚ゴシック Pr6N B" panose="020B0800000000000000" pitchFamily="34" charset="-128"/>
              </a:rPr>
              <a:t>. </a:t>
            </a:r>
            <a:r>
              <a:rPr lang="ja-JP" altLang="en-US" sz="6000" dirty="0" smtClean="0">
                <a:latin typeface="小塚ゴシック Pr6N B" panose="020B0800000000000000" pitchFamily="34" charset="-128"/>
                <a:ea typeface="小塚ゴシック Pr6N B" panose="020B0800000000000000" pitchFamily="34" charset="-128"/>
              </a:rPr>
              <a:t>正統性の理論と中東の君主制</a:t>
            </a:r>
            <a:endParaRPr kumimoji="1" lang="ja-JP" altLang="en-US" sz="6000" dirty="0">
              <a:latin typeface="小塚ゴシック Pr6N B" panose="020B0800000000000000" pitchFamily="34" charset="-128"/>
              <a:ea typeface="小塚ゴシック Pr6N B" panose="020B0800000000000000" pitchFamily="34" charset="-128"/>
            </a:endParaRPr>
          </a:p>
        </p:txBody>
      </p:sp>
    </p:spTree>
    <p:extLst>
      <p:ext uri="{BB962C8B-B14F-4D97-AF65-F5344CB8AC3E}">
        <p14:creationId xmlns:p14="http://schemas.microsoft.com/office/powerpoint/2010/main" val="3794591431"/>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2592925" y="624110"/>
            <a:ext cx="8911687" cy="858181"/>
          </a:xfrm>
        </p:spPr>
        <p:txBody>
          <a:bodyPr>
            <a:normAutofit/>
          </a:bodyPr>
          <a:lstStyle/>
          <a:p>
            <a:r>
              <a:rPr kumimoji="1" lang="ja-JP" altLang="en-US" sz="4400" dirty="0" smtClean="0">
                <a:latin typeface="小塚ゴシック Pr6N B" panose="020B0800000000000000" pitchFamily="34" charset="-128"/>
                <a:ea typeface="小塚ゴシック Pr6N B" panose="020B0800000000000000" pitchFamily="34" charset="-128"/>
              </a:rPr>
              <a:t>正統性の理論</a:t>
            </a:r>
            <a:endParaRPr kumimoji="1" lang="ja-JP" altLang="en-US" sz="4400" dirty="0">
              <a:latin typeface="小塚ゴシック Pr6N B" panose="020B0800000000000000" pitchFamily="34" charset="-128"/>
              <a:ea typeface="小塚ゴシック Pr6N B" panose="020B0800000000000000" pitchFamily="34" charset="-128"/>
            </a:endParaRPr>
          </a:p>
        </p:txBody>
      </p:sp>
      <p:sp>
        <p:nvSpPr>
          <p:cNvPr id="5" name="コンテンツ プレースホルダー 4"/>
          <p:cNvSpPr>
            <a:spLocks noGrp="1"/>
          </p:cNvSpPr>
          <p:nvPr>
            <p:ph idx="1"/>
          </p:nvPr>
        </p:nvSpPr>
        <p:spPr>
          <a:xfrm>
            <a:off x="2589212" y="1857676"/>
            <a:ext cx="8915400" cy="4053546"/>
          </a:xfrm>
        </p:spPr>
        <p:txBody>
          <a:bodyPr>
            <a:normAutofit/>
          </a:bodyPr>
          <a:lstStyle/>
          <a:p>
            <a:r>
              <a:rPr kumimoji="1" lang="ja-JP" altLang="en-US" sz="3200" dirty="0" smtClean="0"/>
              <a:t>モロッコの正統性</a:t>
            </a:r>
            <a:r>
              <a:rPr lang="en-US" altLang="ja-JP" sz="3200" dirty="0"/>
              <a:t> </a:t>
            </a:r>
            <a:r>
              <a:rPr lang="ja-JP" altLang="en-US" sz="3200" dirty="0" smtClean="0"/>
              <a:t>･</a:t>
            </a:r>
            <a:r>
              <a:rPr lang="ja-JP" altLang="en-US" sz="3200" dirty="0"/>
              <a:t>･</a:t>
            </a:r>
            <a:r>
              <a:rPr lang="ja-JP" altLang="en-US" sz="3200" dirty="0" smtClean="0"/>
              <a:t>･ </a:t>
            </a:r>
            <a:r>
              <a:rPr kumimoji="1" lang="ja-JP" altLang="en-US" sz="3200" dirty="0" smtClean="0"/>
              <a:t>伝統的（理念型）</a:t>
            </a:r>
            <a:endParaRPr kumimoji="1" lang="en-US" altLang="ja-JP" sz="3200" dirty="0" smtClean="0"/>
          </a:p>
          <a:p>
            <a:pPr lvl="1"/>
            <a:r>
              <a:rPr lang="en-US" altLang="ja-JP" sz="3000" dirty="0" smtClean="0"/>
              <a:t>17</a:t>
            </a:r>
            <a:r>
              <a:rPr lang="ja-JP" altLang="en-US" sz="3000" dirty="0" smtClean="0"/>
              <a:t>世紀より継続する王家</a:t>
            </a:r>
            <a:endParaRPr lang="en-US" altLang="ja-JP" sz="3000" dirty="0" smtClean="0"/>
          </a:p>
          <a:p>
            <a:pPr lvl="1"/>
            <a:r>
              <a:rPr kumimoji="1" lang="ja-JP" altLang="en-US" sz="3000" dirty="0" smtClean="0"/>
              <a:t>シャリーフの系譜・バラカ</a:t>
            </a:r>
            <a:r>
              <a:rPr kumimoji="1" lang="en-US" altLang="ja-JP" sz="3000" dirty="0" smtClean="0"/>
              <a:t>(</a:t>
            </a:r>
            <a:r>
              <a:rPr kumimoji="1" lang="ja-JP" altLang="en-US" sz="3000" dirty="0" smtClean="0"/>
              <a:t>恩寵</a:t>
            </a:r>
            <a:r>
              <a:rPr kumimoji="1" lang="en-US" altLang="ja-JP" sz="3000" dirty="0" smtClean="0"/>
              <a:t>)</a:t>
            </a:r>
          </a:p>
          <a:p>
            <a:pPr lvl="1"/>
            <a:r>
              <a:rPr lang="ja-JP" altLang="en-US" sz="3000" dirty="0"/>
              <a:t>アミール・アル＝ムゥーミニーン</a:t>
            </a:r>
            <a:endParaRPr kumimoji="1" lang="en-US" altLang="ja-JP" sz="3000" dirty="0" smtClean="0"/>
          </a:p>
          <a:p>
            <a:pPr lvl="1"/>
            <a:r>
              <a:rPr kumimoji="1" lang="ja-JP" altLang="en-US" sz="3000" dirty="0" smtClean="0"/>
              <a:t>バイアという統治契約の儀式</a:t>
            </a:r>
            <a:endParaRPr kumimoji="1" lang="ja-JP" altLang="en-US" sz="3000" dirty="0"/>
          </a:p>
        </p:txBody>
      </p:sp>
    </p:spTree>
    <p:extLst>
      <p:ext uri="{BB962C8B-B14F-4D97-AF65-F5344CB8AC3E}">
        <p14:creationId xmlns:p14="http://schemas.microsoft.com/office/powerpoint/2010/main" val="1735862894"/>
      </p:ext>
    </p:extLst>
  </p:cSld>
  <p:clrMapOvr>
    <a:masterClrMapping/>
  </p:clrMapOvr>
  <p:transition spd="slow">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92925" y="624110"/>
            <a:ext cx="8911687" cy="829305"/>
          </a:xfrm>
        </p:spPr>
        <p:txBody>
          <a:bodyPr>
            <a:normAutofit/>
          </a:bodyPr>
          <a:lstStyle/>
          <a:p>
            <a:r>
              <a:rPr kumimoji="1" lang="ja-JP" altLang="en-US" sz="4000" dirty="0" smtClean="0">
                <a:latin typeface="小塚ゴシック Pr6N B" panose="020B0800000000000000" pitchFamily="34" charset="-128"/>
                <a:ea typeface="小塚ゴシック Pr6N B" panose="020B0800000000000000" pitchFamily="34" charset="-128"/>
              </a:rPr>
              <a:t>正統性の実証分析に向けて</a:t>
            </a:r>
            <a:endParaRPr kumimoji="1" lang="ja-JP" altLang="en-US" sz="4000" dirty="0">
              <a:latin typeface="小塚ゴシック Pr6N B" panose="020B0800000000000000" pitchFamily="34" charset="-128"/>
              <a:ea typeface="小塚ゴシック Pr6N B" panose="020B0800000000000000" pitchFamily="34" charset="-128"/>
            </a:endParaRPr>
          </a:p>
        </p:txBody>
      </p:sp>
      <p:sp>
        <p:nvSpPr>
          <p:cNvPr id="3" name="コンテンツ プレースホルダー 2"/>
          <p:cNvSpPr>
            <a:spLocks noGrp="1"/>
          </p:cNvSpPr>
          <p:nvPr>
            <p:ph idx="1"/>
          </p:nvPr>
        </p:nvSpPr>
        <p:spPr>
          <a:xfrm>
            <a:off x="2589212" y="1915427"/>
            <a:ext cx="8915400" cy="3995795"/>
          </a:xfrm>
        </p:spPr>
        <p:txBody>
          <a:bodyPr>
            <a:normAutofit/>
          </a:bodyPr>
          <a:lstStyle/>
          <a:p>
            <a:r>
              <a:rPr kumimoji="1" lang="ja-JP" altLang="en-US" sz="3600" dirty="0" smtClean="0"/>
              <a:t>既存の政治制度が最適であるという信念</a:t>
            </a:r>
            <a:endParaRPr kumimoji="1" lang="en-US" altLang="ja-JP" sz="3600" dirty="0" smtClean="0"/>
          </a:p>
          <a:p>
            <a:r>
              <a:rPr lang="ja-JP" altLang="en-US" sz="3600" dirty="0" smtClean="0"/>
              <a:t>政府に対する支持</a:t>
            </a:r>
            <a:r>
              <a:rPr lang="en-US" altLang="ja-JP" sz="3600" dirty="0" smtClean="0"/>
              <a:t>,</a:t>
            </a:r>
            <a:r>
              <a:rPr lang="ja-JP" altLang="en-US" sz="3600" dirty="0" smtClean="0"/>
              <a:t>業績への満足</a:t>
            </a:r>
            <a:r>
              <a:rPr lang="en-US" altLang="ja-JP" sz="3600" dirty="0" smtClean="0"/>
              <a:t>,</a:t>
            </a:r>
            <a:r>
              <a:rPr lang="ja-JP" altLang="en-US" sz="3600" dirty="0" smtClean="0"/>
              <a:t>政府への服従と信頼に対する世論調査の回答で測定</a:t>
            </a:r>
            <a:endParaRPr lang="en-US" altLang="ja-JP" sz="3600" dirty="0" smtClean="0"/>
          </a:p>
          <a:p>
            <a:r>
              <a:rPr lang="ja-JP" altLang="en-US" sz="3600" dirty="0" smtClean="0"/>
              <a:t>中東の国家・体制・政府の間は曖昧</a:t>
            </a:r>
            <a:endParaRPr lang="en-US" altLang="ja-JP" sz="3600" dirty="0"/>
          </a:p>
        </p:txBody>
      </p:sp>
    </p:spTree>
    <p:extLst>
      <p:ext uri="{BB962C8B-B14F-4D97-AF65-F5344CB8AC3E}">
        <p14:creationId xmlns:p14="http://schemas.microsoft.com/office/powerpoint/2010/main" val="2353365114"/>
      </p:ext>
    </p:extLst>
  </p:cSld>
  <p:clrMapOvr>
    <a:masterClrMapping/>
  </p:clrMapOvr>
  <p:transition spd="slow">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小塚ゴシック Pr6N B" panose="020B0800000000000000" pitchFamily="34" charset="-128"/>
                <a:ea typeface="小塚ゴシック Pr6N B" panose="020B0800000000000000" pitchFamily="34" charset="-128"/>
              </a:rPr>
              <a:t>正統性をめぐるパズル</a:t>
            </a:r>
            <a:endParaRPr kumimoji="1" lang="ja-JP" altLang="en-US" sz="4000" dirty="0">
              <a:latin typeface="小塚ゴシック Pr6N B" panose="020B0800000000000000" pitchFamily="34" charset="-128"/>
              <a:ea typeface="小塚ゴシック Pr6N B" panose="020B0800000000000000" pitchFamily="34" charset="-128"/>
            </a:endParaRPr>
          </a:p>
        </p:txBody>
      </p:sp>
      <p:sp>
        <p:nvSpPr>
          <p:cNvPr id="3" name="コンテンツ プレースホルダー 2"/>
          <p:cNvSpPr>
            <a:spLocks noGrp="1"/>
          </p:cNvSpPr>
          <p:nvPr>
            <p:ph idx="1"/>
          </p:nvPr>
        </p:nvSpPr>
        <p:spPr>
          <a:xfrm>
            <a:off x="2589212" y="2021305"/>
            <a:ext cx="8915400" cy="3889917"/>
          </a:xfrm>
        </p:spPr>
        <p:txBody>
          <a:bodyPr>
            <a:normAutofit/>
          </a:bodyPr>
          <a:lstStyle/>
          <a:p>
            <a:r>
              <a:rPr kumimoji="1" lang="ja-JP" altLang="en-US" sz="3200" dirty="0" smtClean="0"/>
              <a:t>モロッコはレンティア国家ではない</a:t>
            </a:r>
            <a:endParaRPr kumimoji="1" lang="en-US" altLang="ja-JP" sz="3200" dirty="0" smtClean="0"/>
          </a:p>
          <a:p>
            <a:r>
              <a:rPr lang="ja-JP" altLang="en-US" sz="3200" dirty="0"/>
              <a:t>モロッコ</a:t>
            </a:r>
            <a:r>
              <a:rPr lang="ja-JP" altLang="en-US" sz="3200" dirty="0" smtClean="0"/>
              <a:t>は王朝君主制にも当てはまらない</a:t>
            </a:r>
            <a:endParaRPr lang="en-US" altLang="ja-JP" sz="3200" dirty="0" smtClean="0"/>
          </a:p>
          <a:p>
            <a:r>
              <a:rPr kumimoji="1" lang="ja-JP" altLang="en-US" sz="3200" dirty="0" smtClean="0"/>
              <a:t>「リンチピン君主」→体制崩壊に憂き目にあった</a:t>
            </a:r>
            <a:r>
              <a:rPr lang="ja-JP" altLang="en-US" sz="3200" dirty="0"/>
              <a:t>国王</a:t>
            </a:r>
            <a:r>
              <a:rPr kumimoji="1" lang="ja-JP" altLang="en-US" sz="3200" dirty="0" smtClean="0"/>
              <a:t>たちもリンチピンだったのでは？</a:t>
            </a:r>
            <a:endParaRPr kumimoji="1" lang="en-US" altLang="ja-JP" sz="3200" dirty="0" smtClean="0"/>
          </a:p>
          <a:p>
            <a:r>
              <a:rPr kumimoji="1" lang="ja-JP" altLang="en-US" sz="3200" dirty="0" smtClean="0"/>
              <a:t>議会制の役割･･･分極した多党制を作り出して国王が調停者として振る舞うと体制が安定？</a:t>
            </a:r>
            <a:endParaRPr kumimoji="1" lang="ja-JP" altLang="en-US" sz="3200" dirty="0"/>
          </a:p>
        </p:txBody>
      </p:sp>
    </p:spTree>
    <p:extLst>
      <p:ext uri="{BB962C8B-B14F-4D97-AF65-F5344CB8AC3E}">
        <p14:creationId xmlns:p14="http://schemas.microsoft.com/office/powerpoint/2010/main" val="1393547449"/>
      </p:ext>
    </p:extLst>
  </p:cSld>
  <p:clrMapOvr>
    <a:masterClrMapping/>
  </p:clrMapOvr>
  <p:transition spd="slow">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400" dirty="0" smtClean="0">
                <a:latin typeface="小塚ゴシック Pr6N B" panose="020B0800000000000000" pitchFamily="34" charset="-128"/>
                <a:ea typeface="小塚ゴシック Pr6N B" panose="020B0800000000000000" pitchFamily="34" charset="-128"/>
              </a:rPr>
              <a:t>正統性をめぐるパズル</a:t>
            </a:r>
            <a:endParaRPr kumimoji="1" lang="ja-JP" altLang="en-US" sz="4400" dirty="0">
              <a:latin typeface="小塚ゴシック Pr6N B" panose="020B0800000000000000" pitchFamily="34" charset="-128"/>
              <a:ea typeface="小塚ゴシック Pr6N B" panose="020B0800000000000000" pitchFamily="34" charset="-128"/>
            </a:endParaRPr>
          </a:p>
        </p:txBody>
      </p:sp>
      <p:sp>
        <p:nvSpPr>
          <p:cNvPr id="3" name="コンテンツ プレースホルダー 2"/>
          <p:cNvSpPr>
            <a:spLocks noGrp="1"/>
          </p:cNvSpPr>
          <p:nvPr>
            <p:ph idx="1"/>
          </p:nvPr>
        </p:nvSpPr>
        <p:spPr>
          <a:xfrm>
            <a:off x="2589212" y="1732547"/>
            <a:ext cx="8816725" cy="4178675"/>
          </a:xfrm>
        </p:spPr>
        <p:txBody>
          <a:bodyPr>
            <a:normAutofit/>
          </a:bodyPr>
          <a:lstStyle/>
          <a:p>
            <a:r>
              <a:rPr kumimoji="1" lang="ja-JP" altLang="en-US" sz="3600" dirty="0" smtClean="0"/>
              <a:t>国家･体制</a:t>
            </a:r>
            <a:r>
              <a:rPr lang="ja-JP" altLang="en-US" sz="3600" dirty="0"/>
              <a:t>･</a:t>
            </a:r>
            <a:r>
              <a:rPr kumimoji="1" lang="ja-JP" altLang="en-US" sz="3600" dirty="0" smtClean="0"/>
              <a:t>政府への服従･･･測定可</a:t>
            </a:r>
            <a:endParaRPr kumimoji="1" lang="en-US" altLang="ja-JP" sz="3600" dirty="0" smtClean="0"/>
          </a:p>
          <a:p>
            <a:r>
              <a:rPr lang="ja-JP" altLang="en-US" sz="3600" dirty="0" smtClean="0"/>
              <a:t>国家･体制</a:t>
            </a:r>
            <a:r>
              <a:rPr lang="ja-JP" altLang="en-US" sz="3600" dirty="0"/>
              <a:t>･</a:t>
            </a:r>
            <a:r>
              <a:rPr lang="ja-JP" altLang="en-US" sz="3600" dirty="0" smtClean="0"/>
              <a:t>政府への信頼･･･測定可</a:t>
            </a:r>
            <a:endParaRPr lang="en-US" altLang="ja-JP" sz="3600" dirty="0" smtClean="0"/>
          </a:p>
          <a:p>
            <a:r>
              <a:rPr lang="ja-JP" altLang="en-US" sz="3600" dirty="0" smtClean="0"/>
              <a:t>国家･体制･政府</a:t>
            </a:r>
            <a:r>
              <a:rPr lang="ja-JP" altLang="en-US" sz="3600" dirty="0"/>
              <a:t>へ</a:t>
            </a:r>
            <a:r>
              <a:rPr lang="ja-JP" altLang="en-US" sz="3600" dirty="0" smtClean="0"/>
              <a:t>の</a:t>
            </a:r>
            <a:r>
              <a:rPr lang="ja-JP" altLang="en-US" sz="3600" dirty="0"/>
              <a:t>評価</a:t>
            </a:r>
            <a:r>
              <a:rPr lang="ja-JP" altLang="en-US" sz="3600" dirty="0" smtClean="0"/>
              <a:t>･</a:t>
            </a:r>
            <a:r>
              <a:rPr lang="ja-JP" altLang="en-US" sz="3600" dirty="0"/>
              <a:t>･･</a:t>
            </a:r>
            <a:r>
              <a:rPr lang="ja-JP" altLang="en-US" sz="3600" dirty="0" smtClean="0"/>
              <a:t>測定可</a:t>
            </a:r>
            <a:endParaRPr lang="en-US" altLang="ja-JP" sz="3600" dirty="0" smtClean="0"/>
          </a:p>
          <a:p>
            <a:r>
              <a:rPr kumimoji="1" lang="ja-JP" altLang="en-US" sz="3600" dirty="0"/>
              <a:t>議会</a:t>
            </a:r>
            <a:r>
              <a:rPr kumimoji="1" lang="ja-JP" altLang="en-US" sz="3600" dirty="0" smtClean="0"/>
              <a:t>制度に代表される「民主主義」を相応に評価？･････観察可能な含意</a:t>
            </a:r>
            <a:endParaRPr kumimoji="1" lang="ja-JP" altLang="en-US" sz="3600" dirty="0"/>
          </a:p>
        </p:txBody>
      </p:sp>
    </p:spTree>
    <p:extLst>
      <p:ext uri="{BB962C8B-B14F-4D97-AF65-F5344CB8AC3E}">
        <p14:creationId xmlns:p14="http://schemas.microsoft.com/office/powerpoint/2010/main" val="3754023452"/>
      </p:ext>
    </p:extLst>
  </p:cSld>
  <p:clrMapOvr>
    <a:masterClrMapping/>
  </p:clrMapOvr>
  <p:transition spd="slow">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6000" dirty="0" smtClean="0">
                <a:latin typeface="小塚ゴシック Pr6N B" panose="020B0800000000000000" pitchFamily="34" charset="-128"/>
                <a:ea typeface="小塚ゴシック Pr6N B" panose="020B0800000000000000" pitchFamily="34" charset="-128"/>
              </a:rPr>
              <a:t>2</a:t>
            </a:r>
            <a:r>
              <a:rPr lang="en-US" altLang="ja-JP" sz="6000" dirty="0" smtClean="0">
                <a:latin typeface="小塚ゴシック Pr6N B" panose="020B0800000000000000" pitchFamily="34" charset="-128"/>
                <a:ea typeface="小塚ゴシック Pr6N B" panose="020B0800000000000000" pitchFamily="34" charset="-128"/>
              </a:rPr>
              <a:t>. </a:t>
            </a:r>
            <a:r>
              <a:rPr lang="ja-JP" altLang="en-US" sz="6000" dirty="0" smtClean="0">
                <a:latin typeface="小塚ゴシック Pr6N B" panose="020B0800000000000000" pitchFamily="34" charset="-128"/>
                <a:ea typeface="小塚ゴシック Pr6N B" panose="020B0800000000000000" pitchFamily="34" charset="-128"/>
              </a:rPr>
              <a:t>実証分析</a:t>
            </a:r>
            <a:r>
              <a:rPr lang="en-US" altLang="ja-JP" sz="6000" dirty="0" smtClean="0">
                <a:latin typeface="小塚ゴシック Pr6N B" panose="020B0800000000000000" pitchFamily="34" charset="-128"/>
                <a:ea typeface="小塚ゴシック Pr6N B" panose="020B0800000000000000" pitchFamily="34" charset="-128"/>
              </a:rPr>
              <a:t>: </a:t>
            </a:r>
            <a:r>
              <a:rPr lang="ja-JP" altLang="en-US" sz="6000" dirty="0" smtClean="0">
                <a:latin typeface="小塚ゴシック Pr6N B" panose="020B0800000000000000" pitchFamily="34" charset="-128"/>
                <a:ea typeface="小塚ゴシック Pr6N B" panose="020B0800000000000000" pitchFamily="34" charset="-128"/>
              </a:rPr>
              <a:t>多国間比較</a:t>
            </a:r>
            <a:endParaRPr kumimoji="1" lang="ja-JP" altLang="en-US" sz="6000" dirty="0">
              <a:latin typeface="小塚ゴシック Pr6N B" panose="020B0800000000000000" pitchFamily="34" charset="-128"/>
              <a:ea typeface="小塚ゴシック Pr6N B" panose="020B0800000000000000" pitchFamily="34" charset="-128"/>
            </a:endParaRPr>
          </a:p>
        </p:txBody>
      </p:sp>
    </p:spTree>
    <p:extLst>
      <p:ext uri="{BB962C8B-B14F-4D97-AF65-F5344CB8AC3E}">
        <p14:creationId xmlns:p14="http://schemas.microsoft.com/office/powerpoint/2010/main" val="703663784"/>
      </p:ext>
    </p:extLst>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ウィスプ">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194</TotalTime>
  <Words>472</Words>
  <Application>Microsoft Office PowerPoint</Application>
  <PresentationFormat>ワイド画面</PresentationFormat>
  <Paragraphs>100</Paragraphs>
  <Slides>19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19</vt:i4>
      </vt:variant>
    </vt:vector>
  </HeadingPairs>
  <TitlesOfParts>
    <vt:vector size="27" baseType="lpstr">
      <vt:lpstr>ＭＳ Ｐゴシック</vt:lpstr>
      <vt:lpstr>メイリオ</vt:lpstr>
      <vt:lpstr>小塚ゴシック Pr6N B</vt:lpstr>
      <vt:lpstr>Arial</vt:lpstr>
      <vt:lpstr>Calibri</vt:lpstr>
      <vt:lpstr>Century Gothic</vt:lpstr>
      <vt:lpstr>Wingdings 3</vt:lpstr>
      <vt:lpstr>ウィスプ</vt:lpstr>
      <vt:lpstr>正統性をめぐるパズル モロッコにおける君主制と議会政治</vt:lpstr>
      <vt:lpstr>はじめに</vt:lpstr>
      <vt:lpstr>「アラブの春」が生んだ君主制の正統性問題</vt:lpstr>
      <vt:lpstr>1. 正統性の理論と中東の君主制</vt:lpstr>
      <vt:lpstr>正統性の理論</vt:lpstr>
      <vt:lpstr>正統性の実証分析に向けて</vt:lpstr>
      <vt:lpstr>正統性をめぐるパズル</vt:lpstr>
      <vt:lpstr>正統性をめぐるパズル</vt:lpstr>
      <vt:lpstr>2. 実証分析: 多国間比較</vt:lpstr>
      <vt:lpstr>表3:モデル(5)の君主制と民主主義評価</vt:lpstr>
      <vt:lpstr>表5:モデル(5)の君主制と民主主義評価</vt:lpstr>
      <vt:lpstr>3.モロッコの事例</vt:lpstr>
      <vt:lpstr>分断統治と多党制</vt:lpstr>
      <vt:lpstr>コスメティック・デモクラシー 複数政党制と政権交代</vt:lpstr>
      <vt:lpstr>与党・野党のローテーション制</vt:lpstr>
      <vt:lpstr>与党・野党のローテーション制</vt:lpstr>
      <vt:lpstr>結　論</vt:lpstr>
      <vt:lpstr>モロッコ王制の正統性</vt:lpstr>
      <vt:lpstr>残された課題 他のアラブ君主制諸国との比較</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正統性をめぐるパズル モロッコにおける君主制と議会政治</dc:title>
  <dc:creator>Shiratani</dc:creator>
  <cp:lastModifiedBy>浜中新吾</cp:lastModifiedBy>
  <cp:revision>22</cp:revision>
  <cp:lastPrinted>2015-06-23T10:30:22Z</cp:lastPrinted>
  <dcterms:created xsi:type="dcterms:W3CDTF">2015-06-21T11:56:28Z</dcterms:created>
  <dcterms:modified xsi:type="dcterms:W3CDTF">2015-06-25T09:00:16Z</dcterms:modified>
</cp:coreProperties>
</file>